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69" r:id="rId6"/>
    <p:sldId id="258" r:id="rId7"/>
    <p:sldId id="259" r:id="rId8"/>
    <p:sldId id="379" r:id="rId9"/>
    <p:sldId id="381" r:id="rId10"/>
    <p:sldId id="271" r:id="rId11"/>
    <p:sldId id="374" r:id="rId12"/>
    <p:sldId id="370" r:id="rId13"/>
    <p:sldId id="382" r:id="rId14"/>
    <p:sldId id="371" r:id="rId15"/>
    <p:sldId id="372" r:id="rId16"/>
    <p:sldId id="373" r:id="rId17"/>
    <p:sldId id="274" r:id="rId18"/>
    <p:sldId id="275" r:id="rId19"/>
    <p:sldId id="276" r:id="rId20"/>
    <p:sldId id="375" r:id="rId21"/>
    <p:sldId id="376" r:id="rId22"/>
    <p:sldId id="384" r:id="rId23"/>
    <p:sldId id="385" r:id="rId24"/>
    <p:sldId id="279" r:id="rId25"/>
    <p:sldId id="280" r:id="rId26"/>
    <p:sldId id="380" r:id="rId27"/>
    <p:sldId id="365" r:id="rId28"/>
    <p:sldId id="281" r:id="rId29"/>
    <p:sldId id="257" r:id="rId30"/>
    <p:sldId id="262" r:id="rId31"/>
    <p:sldId id="366" r:id="rId32"/>
    <p:sldId id="277" r:id="rId33"/>
    <p:sldId id="278" r:id="rId34"/>
    <p:sldId id="266" r:id="rId35"/>
    <p:sldId id="378" r:id="rId36"/>
    <p:sldId id="269" r:id="rId37"/>
    <p:sldId id="383" r:id="rId38"/>
    <p:sldId id="367" r:id="rId39"/>
    <p:sldId id="38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B86801-91DF-4DAC-AEC4-16D55149FA32}" v="79" dt="2024-01-09T13:40:07.1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_rels/data1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45.png"/><Relationship Id="rId7"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ata13.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diagrams/_rels/data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2.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45.png"/><Relationship Id="rId7"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C62EBA5B-3834-453C-AC21-7F04D3FAADAC}" type="doc">
      <dgm:prSet loTypeId="urn:microsoft.com/office/officeart/2008/layout/LinedList" loCatId="list" qsTypeId="urn:microsoft.com/office/officeart/2005/8/quickstyle/simple5" qsCatId="simple" csTypeId="urn:microsoft.com/office/officeart/2005/8/colors/colorful1" csCatId="colorful"/>
      <dgm:spPr/>
      <dgm:t>
        <a:bodyPr/>
        <a:lstStyle/>
        <a:p>
          <a:endParaRPr lang="en-US"/>
        </a:p>
      </dgm:t>
    </dgm:pt>
    <dgm:pt modelId="{693FC8FC-C1C9-48D1-AE2A-ABEEDC9D35C4}">
      <dgm:prSet/>
      <dgm:spPr/>
      <dgm:t>
        <a:bodyPr/>
        <a:lstStyle/>
        <a:p>
          <a:r>
            <a:rPr lang="en-US" b="1" i="0"/>
            <a:t>The NHS Northern Gambling Service provides specialist addiction therapy to people affected by gambling addiction, as well as those with mental health problems such as depression, anxiety, trauma, and suicidal feelings. We also provide help to people close to those with gambling addiction, such as family, partners, and carers.</a:t>
          </a:r>
          <a:endParaRPr lang="en-US"/>
        </a:p>
      </dgm:t>
    </dgm:pt>
    <dgm:pt modelId="{92BF4E5D-8763-4D65-8FF9-780217BF5C70}" type="parTrans" cxnId="{EDC634D1-0930-49CA-90FC-C11CCA20FDC6}">
      <dgm:prSet/>
      <dgm:spPr/>
      <dgm:t>
        <a:bodyPr/>
        <a:lstStyle/>
        <a:p>
          <a:endParaRPr lang="en-US"/>
        </a:p>
      </dgm:t>
    </dgm:pt>
    <dgm:pt modelId="{B54760EB-E9EC-47C1-9457-708E93C5E811}" type="sibTrans" cxnId="{EDC634D1-0930-49CA-90FC-C11CCA20FDC6}">
      <dgm:prSet/>
      <dgm:spPr/>
      <dgm:t>
        <a:bodyPr/>
        <a:lstStyle/>
        <a:p>
          <a:endParaRPr lang="en-US"/>
        </a:p>
      </dgm:t>
    </dgm:pt>
    <dgm:pt modelId="{759090F9-891C-4408-9ECE-0637AECEC849}">
      <dgm:prSet/>
      <dgm:spPr/>
      <dgm:t>
        <a:bodyPr/>
        <a:lstStyle/>
        <a:p>
          <a:r>
            <a:rPr lang="en-US" b="1" i="0"/>
            <a:t>We have bases all over the North of England including Leeds, Manchester, Sheffield, Newcastle, Preston</a:t>
          </a:r>
          <a:r>
            <a:rPr lang="en-US" b="1"/>
            <a:t> </a:t>
          </a:r>
          <a:r>
            <a:rPr lang="en-US" b="1" i="0"/>
            <a:t>and Liverpool.</a:t>
          </a:r>
          <a:endParaRPr lang="en-US"/>
        </a:p>
      </dgm:t>
    </dgm:pt>
    <dgm:pt modelId="{3E910633-7DA5-42A9-AE15-B8FE82DF9049}" type="parTrans" cxnId="{8164B023-949D-48BE-8709-6C0E49625C82}">
      <dgm:prSet/>
      <dgm:spPr/>
      <dgm:t>
        <a:bodyPr/>
        <a:lstStyle/>
        <a:p>
          <a:endParaRPr lang="en-US"/>
        </a:p>
      </dgm:t>
    </dgm:pt>
    <dgm:pt modelId="{C5B80B5C-51DE-4AE4-A12A-CD4C67E28018}" type="sibTrans" cxnId="{8164B023-949D-48BE-8709-6C0E49625C82}">
      <dgm:prSet/>
      <dgm:spPr/>
      <dgm:t>
        <a:bodyPr/>
        <a:lstStyle/>
        <a:p>
          <a:endParaRPr lang="en-US"/>
        </a:p>
      </dgm:t>
    </dgm:pt>
    <dgm:pt modelId="{B806BA44-C6EA-4503-987C-8E220DCB9477}" type="pres">
      <dgm:prSet presAssocID="{C62EBA5B-3834-453C-AC21-7F04D3FAADAC}" presName="vert0" presStyleCnt="0">
        <dgm:presLayoutVars>
          <dgm:dir/>
          <dgm:animOne val="branch"/>
          <dgm:animLvl val="lvl"/>
        </dgm:presLayoutVars>
      </dgm:prSet>
      <dgm:spPr/>
    </dgm:pt>
    <dgm:pt modelId="{DBF82FF5-E391-40F6-87B0-3993FE3C3BA2}" type="pres">
      <dgm:prSet presAssocID="{693FC8FC-C1C9-48D1-AE2A-ABEEDC9D35C4}" presName="thickLine" presStyleLbl="alignNode1" presStyleIdx="0" presStyleCnt="2"/>
      <dgm:spPr/>
    </dgm:pt>
    <dgm:pt modelId="{86A7EF93-E6A3-43D2-AAF3-84EAD35D4299}" type="pres">
      <dgm:prSet presAssocID="{693FC8FC-C1C9-48D1-AE2A-ABEEDC9D35C4}" presName="horz1" presStyleCnt="0"/>
      <dgm:spPr/>
    </dgm:pt>
    <dgm:pt modelId="{58E1DA57-9C59-4E7E-9C99-7FB7278CF097}" type="pres">
      <dgm:prSet presAssocID="{693FC8FC-C1C9-48D1-AE2A-ABEEDC9D35C4}" presName="tx1" presStyleLbl="revTx" presStyleIdx="0" presStyleCnt="2"/>
      <dgm:spPr/>
    </dgm:pt>
    <dgm:pt modelId="{AD5371FD-50D5-4774-BF32-DF34F3E16207}" type="pres">
      <dgm:prSet presAssocID="{693FC8FC-C1C9-48D1-AE2A-ABEEDC9D35C4}" presName="vert1" presStyleCnt="0"/>
      <dgm:spPr/>
    </dgm:pt>
    <dgm:pt modelId="{902D61C4-E985-47FC-8832-AA3303C4035C}" type="pres">
      <dgm:prSet presAssocID="{759090F9-891C-4408-9ECE-0637AECEC849}" presName="thickLine" presStyleLbl="alignNode1" presStyleIdx="1" presStyleCnt="2"/>
      <dgm:spPr/>
    </dgm:pt>
    <dgm:pt modelId="{A5BB6093-5237-4B15-99CD-1C7827A09AF7}" type="pres">
      <dgm:prSet presAssocID="{759090F9-891C-4408-9ECE-0637AECEC849}" presName="horz1" presStyleCnt="0"/>
      <dgm:spPr/>
    </dgm:pt>
    <dgm:pt modelId="{272DABCF-C3D2-4D6F-B6E2-4EA8A5CE1753}" type="pres">
      <dgm:prSet presAssocID="{759090F9-891C-4408-9ECE-0637AECEC849}" presName="tx1" presStyleLbl="revTx" presStyleIdx="1" presStyleCnt="2"/>
      <dgm:spPr/>
    </dgm:pt>
    <dgm:pt modelId="{6B5EFDF6-3D1C-482F-A4A9-D16441781BDA}" type="pres">
      <dgm:prSet presAssocID="{759090F9-891C-4408-9ECE-0637AECEC849}" presName="vert1" presStyleCnt="0"/>
      <dgm:spPr/>
    </dgm:pt>
  </dgm:ptLst>
  <dgm:cxnLst>
    <dgm:cxn modelId="{8164B023-949D-48BE-8709-6C0E49625C82}" srcId="{C62EBA5B-3834-453C-AC21-7F04D3FAADAC}" destId="{759090F9-891C-4408-9ECE-0637AECEC849}" srcOrd="1" destOrd="0" parTransId="{3E910633-7DA5-42A9-AE15-B8FE82DF9049}" sibTransId="{C5B80B5C-51DE-4AE4-A12A-CD4C67E28018}"/>
    <dgm:cxn modelId="{EA898975-4DDE-43A7-B066-046843B58789}" type="presOf" srcId="{759090F9-891C-4408-9ECE-0637AECEC849}" destId="{272DABCF-C3D2-4D6F-B6E2-4EA8A5CE1753}" srcOrd="0" destOrd="0" presId="urn:microsoft.com/office/officeart/2008/layout/LinedList"/>
    <dgm:cxn modelId="{EA34558C-E0AD-4A5F-A6B9-925598097B89}" type="presOf" srcId="{693FC8FC-C1C9-48D1-AE2A-ABEEDC9D35C4}" destId="{58E1DA57-9C59-4E7E-9C99-7FB7278CF097}" srcOrd="0" destOrd="0" presId="urn:microsoft.com/office/officeart/2008/layout/LinedList"/>
    <dgm:cxn modelId="{9D474B8D-1621-4B96-BD2A-7CA34AA8EB7F}" type="presOf" srcId="{C62EBA5B-3834-453C-AC21-7F04D3FAADAC}" destId="{B806BA44-C6EA-4503-987C-8E220DCB9477}" srcOrd="0" destOrd="0" presId="urn:microsoft.com/office/officeart/2008/layout/LinedList"/>
    <dgm:cxn modelId="{EDC634D1-0930-49CA-90FC-C11CCA20FDC6}" srcId="{C62EBA5B-3834-453C-AC21-7F04D3FAADAC}" destId="{693FC8FC-C1C9-48D1-AE2A-ABEEDC9D35C4}" srcOrd="0" destOrd="0" parTransId="{92BF4E5D-8763-4D65-8FF9-780217BF5C70}" sibTransId="{B54760EB-E9EC-47C1-9457-708E93C5E811}"/>
    <dgm:cxn modelId="{91D12C81-8CB7-47AD-A52D-69889D9DC6CC}" type="presParOf" srcId="{B806BA44-C6EA-4503-987C-8E220DCB9477}" destId="{DBF82FF5-E391-40F6-87B0-3993FE3C3BA2}" srcOrd="0" destOrd="0" presId="urn:microsoft.com/office/officeart/2008/layout/LinedList"/>
    <dgm:cxn modelId="{F1DF83E1-DB41-46CC-8F8A-B2628270D1E5}" type="presParOf" srcId="{B806BA44-C6EA-4503-987C-8E220DCB9477}" destId="{86A7EF93-E6A3-43D2-AAF3-84EAD35D4299}" srcOrd="1" destOrd="0" presId="urn:microsoft.com/office/officeart/2008/layout/LinedList"/>
    <dgm:cxn modelId="{65D1EAD5-14DC-4EE4-8D0C-53ABEF527378}" type="presParOf" srcId="{86A7EF93-E6A3-43D2-AAF3-84EAD35D4299}" destId="{58E1DA57-9C59-4E7E-9C99-7FB7278CF097}" srcOrd="0" destOrd="0" presId="urn:microsoft.com/office/officeart/2008/layout/LinedList"/>
    <dgm:cxn modelId="{6DA3736D-BF02-4572-A05D-B67DD8116C78}" type="presParOf" srcId="{86A7EF93-E6A3-43D2-AAF3-84EAD35D4299}" destId="{AD5371FD-50D5-4774-BF32-DF34F3E16207}" srcOrd="1" destOrd="0" presId="urn:microsoft.com/office/officeart/2008/layout/LinedList"/>
    <dgm:cxn modelId="{57A855E9-CFEA-4EFD-885E-61E772FF04E3}" type="presParOf" srcId="{B806BA44-C6EA-4503-987C-8E220DCB9477}" destId="{902D61C4-E985-47FC-8832-AA3303C4035C}" srcOrd="2" destOrd="0" presId="urn:microsoft.com/office/officeart/2008/layout/LinedList"/>
    <dgm:cxn modelId="{F02F17F7-77F9-4EB4-9CBA-EA8E0BDF8B70}" type="presParOf" srcId="{B806BA44-C6EA-4503-987C-8E220DCB9477}" destId="{A5BB6093-5237-4B15-99CD-1C7827A09AF7}" srcOrd="3" destOrd="0" presId="urn:microsoft.com/office/officeart/2008/layout/LinedList"/>
    <dgm:cxn modelId="{44426342-D0BE-4F74-8CC5-992EAC4C8EE0}" type="presParOf" srcId="{A5BB6093-5237-4B15-99CD-1C7827A09AF7}" destId="{272DABCF-C3D2-4D6F-B6E2-4EA8A5CE1753}" srcOrd="0" destOrd="0" presId="urn:microsoft.com/office/officeart/2008/layout/LinedList"/>
    <dgm:cxn modelId="{4D683F3E-1219-4FEC-92C4-C0F8B13A9DF3}" type="presParOf" srcId="{A5BB6093-5237-4B15-99CD-1C7827A09AF7}" destId="{6B5EFDF6-3D1C-482F-A4A9-D16441781BD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A6A91FB-D937-4F56-B6C2-F474E3337F8D}"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US"/>
        </a:p>
      </dgm:t>
    </dgm:pt>
    <dgm:pt modelId="{DDB42D81-B25F-4D1B-AFCE-01C0FB8D98EF}">
      <dgm:prSet/>
      <dgm:spPr/>
      <dgm:t>
        <a:bodyPr/>
        <a:lstStyle/>
        <a:p>
          <a:r>
            <a:rPr lang="en-US"/>
            <a:t>Do not let unknown names, devices into the meeting- broadcast to waiting room to change name to correct person</a:t>
          </a:r>
        </a:p>
      </dgm:t>
    </dgm:pt>
    <dgm:pt modelId="{A2215761-1AD6-4931-AC4A-1CF23D3E0414}" type="parTrans" cxnId="{7DFA4568-B453-42DD-A4FE-18CBD55548DA}">
      <dgm:prSet/>
      <dgm:spPr/>
      <dgm:t>
        <a:bodyPr/>
        <a:lstStyle/>
        <a:p>
          <a:endParaRPr lang="en-US"/>
        </a:p>
      </dgm:t>
    </dgm:pt>
    <dgm:pt modelId="{857793E3-E34D-4B5A-A6EC-E0389EC8D634}" type="sibTrans" cxnId="{7DFA4568-B453-42DD-A4FE-18CBD55548DA}">
      <dgm:prSet/>
      <dgm:spPr/>
      <dgm:t>
        <a:bodyPr/>
        <a:lstStyle/>
        <a:p>
          <a:endParaRPr lang="en-US"/>
        </a:p>
      </dgm:t>
    </dgm:pt>
    <dgm:pt modelId="{52BB8A27-5559-4C41-AA9F-6E4662E01098}">
      <dgm:prSet/>
      <dgm:spPr/>
      <dgm:t>
        <a:bodyPr/>
        <a:lstStyle/>
        <a:p>
          <a:endParaRPr lang="en-US" dirty="0"/>
        </a:p>
      </dgm:t>
    </dgm:pt>
    <dgm:pt modelId="{F1F9C537-90C2-43C3-B8DA-E8E6E5300144}" type="parTrans" cxnId="{46CFB545-3335-4480-B312-45915DEE75FA}">
      <dgm:prSet/>
      <dgm:spPr/>
      <dgm:t>
        <a:bodyPr/>
        <a:lstStyle/>
        <a:p>
          <a:endParaRPr lang="en-US"/>
        </a:p>
      </dgm:t>
    </dgm:pt>
    <dgm:pt modelId="{B3F73443-FCAB-42EC-A83E-5C50A2BC71FD}" type="sibTrans" cxnId="{46CFB545-3335-4480-B312-45915DEE75FA}">
      <dgm:prSet/>
      <dgm:spPr/>
      <dgm:t>
        <a:bodyPr/>
        <a:lstStyle/>
        <a:p>
          <a:endParaRPr lang="en-US"/>
        </a:p>
      </dgm:t>
    </dgm:pt>
    <dgm:pt modelId="{5423D068-D80F-4BD9-9742-0A3AF11EB492}">
      <dgm:prSet/>
      <dgm:spPr/>
      <dgm:t>
        <a:bodyPr/>
        <a:lstStyle/>
        <a:p>
          <a:r>
            <a:rPr lang="en-US"/>
            <a:t>Chat function on Zoom- Do not allow private chats to take place between clients – participants can only direct message host of meeting</a:t>
          </a:r>
        </a:p>
      </dgm:t>
    </dgm:pt>
    <dgm:pt modelId="{922A6EDD-5024-4814-B898-C0CCCC558801}" type="parTrans" cxnId="{BDFD10CB-AD08-48D9-9E92-1DA92853FE80}">
      <dgm:prSet/>
      <dgm:spPr/>
      <dgm:t>
        <a:bodyPr/>
        <a:lstStyle/>
        <a:p>
          <a:endParaRPr lang="en-US"/>
        </a:p>
      </dgm:t>
    </dgm:pt>
    <dgm:pt modelId="{AFC2535B-934C-41BF-9D5E-2AB36607534B}" type="sibTrans" cxnId="{BDFD10CB-AD08-48D9-9E92-1DA92853FE80}">
      <dgm:prSet/>
      <dgm:spPr/>
      <dgm:t>
        <a:bodyPr/>
        <a:lstStyle/>
        <a:p>
          <a:endParaRPr lang="en-US"/>
        </a:p>
      </dgm:t>
    </dgm:pt>
    <dgm:pt modelId="{0E196E8C-BA55-46FD-8271-5D3CB99DAB2B}">
      <dgm:prSet/>
      <dgm:spPr/>
      <dgm:t>
        <a:bodyPr/>
        <a:lstStyle/>
        <a:p>
          <a:endParaRPr lang="en-US" dirty="0"/>
        </a:p>
      </dgm:t>
    </dgm:pt>
    <dgm:pt modelId="{265EC106-FB28-4A4F-AD09-B182D5B31131}" type="parTrans" cxnId="{85FD6F25-D065-4CEC-BC72-C92DD2B9F2C5}">
      <dgm:prSet/>
      <dgm:spPr/>
      <dgm:t>
        <a:bodyPr/>
        <a:lstStyle/>
        <a:p>
          <a:endParaRPr lang="en-US"/>
        </a:p>
      </dgm:t>
    </dgm:pt>
    <dgm:pt modelId="{631C6A77-2921-43EF-9628-6235BB0FA1E3}" type="sibTrans" cxnId="{85FD6F25-D065-4CEC-BC72-C92DD2B9F2C5}">
      <dgm:prSet/>
      <dgm:spPr/>
      <dgm:t>
        <a:bodyPr/>
        <a:lstStyle/>
        <a:p>
          <a:endParaRPr lang="en-US"/>
        </a:p>
      </dgm:t>
    </dgm:pt>
    <dgm:pt modelId="{CED997E1-2E85-4BA9-8AEE-7D2B767F1074}">
      <dgm:prSet/>
      <dgm:spPr/>
      <dgm:t>
        <a:bodyPr/>
        <a:lstStyle/>
        <a:p>
          <a:r>
            <a:rPr lang="en-US"/>
            <a:t>Make service users aware that service not able to deal with crisis and make them aware of appropriate agencies that can support them </a:t>
          </a:r>
        </a:p>
      </dgm:t>
    </dgm:pt>
    <dgm:pt modelId="{AAE90C3C-D0FF-4DBA-B026-C42E49E767FE}" type="parTrans" cxnId="{1686DC65-F966-4816-B71C-4A56DB52751D}">
      <dgm:prSet/>
      <dgm:spPr/>
      <dgm:t>
        <a:bodyPr/>
        <a:lstStyle/>
        <a:p>
          <a:endParaRPr lang="en-US"/>
        </a:p>
      </dgm:t>
    </dgm:pt>
    <dgm:pt modelId="{AE7954EF-BC2C-4C17-9FE4-A4728F1C135F}" type="sibTrans" cxnId="{1686DC65-F966-4816-B71C-4A56DB52751D}">
      <dgm:prSet/>
      <dgm:spPr/>
      <dgm:t>
        <a:bodyPr/>
        <a:lstStyle/>
        <a:p>
          <a:endParaRPr lang="en-US"/>
        </a:p>
      </dgm:t>
    </dgm:pt>
    <dgm:pt modelId="{3960CEDF-FA1F-4E1E-B6B8-CCC2A32F23CB}">
      <dgm:prSet/>
      <dgm:spPr/>
      <dgm:t>
        <a:bodyPr/>
        <a:lstStyle/>
        <a:p>
          <a:endParaRPr lang="en-US" dirty="0"/>
        </a:p>
      </dgm:t>
    </dgm:pt>
    <dgm:pt modelId="{6705A188-3022-43B6-82CC-5F9A234F2CA5}" type="parTrans" cxnId="{73F48C81-CD97-4CAE-A12F-E907FD2D78AE}">
      <dgm:prSet/>
      <dgm:spPr/>
      <dgm:t>
        <a:bodyPr/>
        <a:lstStyle/>
        <a:p>
          <a:endParaRPr lang="en-US"/>
        </a:p>
      </dgm:t>
    </dgm:pt>
    <dgm:pt modelId="{C5393A82-B836-4DCA-8E83-DE27BC4F3056}" type="sibTrans" cxnId="{73F48C81-CD97-4CAE-A12F-E907FD2D78AE}">
      <dgm:prSet/>
      <dgm:spPr/>
      <dgm:t>
        <a:bodyPr/>
        <a:lstStyle/>
        <a:p>
          <a:endParaRPr lang="en-US"/>
        </a:p>
      </dgm:t>
    </dgm:pt>
    <dgm:pt modelId="{0884E21E-C66C-4959-B971-7FFAB236E24A}">
      <dgm:prSet/>
      <dgm:spPr/>
      <dgm:t>
        <a:bodyPr/>
        <a:lstStyle/>
        <a:p>
          <a:r>
            <a:rPr lang="en-US"/>
            <a:t>Service users can use first name only on screen if concerned about anonymity</a:t>
          </a:r>
        </a:p>
      </dgm:t>
    </dgm:pt>
    <dgm:pt modelId="{80A3A763-548A-43C5-A9C9-3FF6BD00880E}" type="parTrans" cxnId="{58D8B6B8-6BD5-4125-B0E2-506FAA16135F}">
      <dgm:prSet/>
      <dgm:spPr/>
      <dgm:t>
        <a:bodyPr/>
        <a:lstStyle/>
        <a:p>
          <a:endParaRPr lang="en-US"/>
        </a:p>
      </dgm:t>
    </dgm:pt>
    <dgm:pt modelId="{2D1B65B8-6B31-4E37-B5B2-178CE51DAA60}" type="sibTrans" cxnId="{58D8B6B8-6BD5-4125-B0E2-506FAA16135F}">
      <dgm:prSet/>
      <dgm:spPr/>
      <dgm:t>
        <a:bodyPr/>
        <a:lstStyle/>
        <a:p>
          <a:endParaRPr lang="en-US"/>
        </a:p>
      </dgm:t>
    </dgm:pt>
    <dgm:pt modelId="{0201CB67-8D38-4CBC-A254-20659F12BFA9}">
      <dgm:prSet/>
      <dgm:spPr/>
      <dgm:t>
        <a:bodyPr/>
        <a:lstStyle/>
        <a:p>
          <a:endParaRPr lang="en-US" dirty="0"/>
        </a:p>
      </dgm:t>
    </dgm:pt>
    <dgm:pt modelId="{AD1242A3-36C4-48D9-A8E6-BB0A39DF2147}" type="sibTrans" cxnId="{03D3A3B7-D224-49FB-AAAE-8D7F83662E7E}">
      <dgm:prSet/>
      <dgm:spPr/>
      <dgm:t>
        <a:bodyPr/>
        <a:lstStyle/>
        <a:p>
          <a:endParaRPr lang="en-US"/>
        </a:p>
      </dgm:t>
    </dgm:pt>
    <dgm:pt modelId="{BC386027-28F0-43CB-B8AC-A1D9F5762607}" type="parTrans" cxnId="{03D3A3B7-D224-49FB-AAAE-8D7F83662E7E}">
      <dgm:prSet/>
      <dgm:spPr/>
      <dgm:t>
        <a:bodyPr/>
        <a:lstStyle/>
        <a:p>
          <a:endParaRPr lang="en-US"/>
        </a:p>
      </dgm:t>
    </dgm:pt>
    <dgm:pt modelId="{0DA2D523-C17F-4E89-888D-0B62801D829B}" type="pres">
      <dgm:prSet presAssocID="{9A6A91FB-D937-4F56-B6C2-F474E3337F8D}" presName="linearFlow" presStyleCnt="0">
        <dgm:presLayoutVars>
          <dgm:dir/>
          <dgm:animLvl val="lvl"/>
          <dgm:resizeHandles val="exact"/>
        </dgm:presLayoutVars>
      </dgm:prSet>
      <dgm:spPr/>
    </dgm:pt>
    <dgm:pt modelId="{9E7AE579-3484-46F8-936D-BF7E33E1F251}" type="pres">
      <dgm:prSet presAssocID="{0201CB67-8D38-4CBC-A254-20659F12BFA9}" presName="composite" presStyleCnt="0"/>
      <dgm:spPr/>
    </dgm:pt>
    <dgm:pt modelId="{E9CE2C59-6B82-4D38-87B4-EC33082DF3C1}" type="pres">
      <dgm:prSet presAssocID="{0201CB67-8D38-4CBC-A254-20659F12BFA9}" presName="parentText" presStyleLbl="alignNode1" presStyleIdx="0" presStyleCnt="4">
        <dgm:presLayoutVars>
          <dgm:chMax val="1"/>
          <dgm:bulletEnabled val="1"/>
        </dgm:presLayoutVars>
      </dgm:prSet>
      <dgm:spPr/>
    </dgm:pt>
    <dgm:pt modelId="{9FD2964D-1BCF-4ADE-A858-0E04986AC91C}" type="pres">
      <dgm:prSet presAssocID="{0201CB67-8D38-4CBC-A254-20659F12BFA9}" presName="descendantText" presStyleLbl="alignAcc1" presStyleIdx="0" presStyleCnt="4">
        <dgm:presLayoutVars>
          <dgm:bulletEnabled val="1"/>
        </dgm:presLayoutVars>
      </dgm:prSet>
      <dgm:spPr/>
    </dgm:pt>
    <dgm:pt modelId="{22AF071A-A7B2-49D4-ACA3-F962BD1AF523}" type="pres">
      <dgm:prSet presAssocID="{AD1242A3-36C4-48D9-A8E6-BB0A39DF2147}" presName="sp" presStyleCnt="0"/>
      <dgm:spPr/>
    </dgm:pt>
    <dgm:pt modelId="{410FBBF0-110B-4B86-A402-053CF349C953}" type="pres">
      <dgm:prSet presAssocID="{52BB8A27-5559-4C41-AA9F-6E4662E01098}" presName="composite" presStyleCnt="0"/>
      <dgm:spPr/>
    </dgm:pt>
    <dgm:pt modelId="{7DF82AF7-CA38-4EE2-BFB0-2550820E31E5}" type="pres">
      <dgm:prSet presAssocID="{52BB8A27-5559-4C41-AA9F-6E4662E01098}" presName="parentText" presStyleLbl="alignNode1" presStyleIdx="1" presStyleCnt="4">
        <dgm:presLayoutVars>
          <dgm:chMax val="1"/>
          <dgm:bulletEnabled val="1"/>
        </dgm:presLayoutVars>
      </dgm:prSet>
      <dgm:spPr/>
    </dgm:pt>
    <dgm:pt modelId="{9DB529D2-27FC-43DF-B281-C599BA1FB269}" type="pres">
      <dgm:prSet presAssocID="{52BB8A27-5559-4C41-AA9F-6E4662E01098}" presName="descendantText" presStyleLbl="alignAcc1" presStyleIdx="1" presStyleCnt="4">
        <dgm:presLayoutVars>
          <dgm:bulletEnabled val="1"/>
        </dgm:presLayoutVars>
      </dgm:prSet>
      <dgm:spPr/>
    </dgm:pt>
    <dgm:pt modelId="{8771BE16-06FD-4039-B10F-97FA3AD8B71B}" type="pres">
      <dgm:prSet presAssocID="{B3F73443-FCAB-42EC-A83E-5C50A2BC71FD}" presName="sp" presStyleCnt="0"/>
      <dgm:spPr/>
    </dgm:pt>
    <dgm:pt modelId="{F08563CE-BA17-4347-A783-8E764E8083C6}" type="pres">
      <dgm:prSet presAssocID="{0E196E8C-BA55-46FD-8271-5D3CB99DAB2B}" presName="composite" presStyleCnt="0"/>
      <dgm:spPr/>
    </dgm:pt>
    <dgm:pt modelId="{D5A7684E-40A8-4F6B-8333-962383DAD42A}" type="pres">
      <dgm:prSet presAssocID="{0E196E8C-BA55-46FD-8271-5D3CB99DAB2B}" presName="parentText" presStyleLbl="alignNode1" presStyleIdx="2" presStyleCnt="4">
        <dgm:presLayoutVars>
          <dgm:chMax val="1"/>
          <dgm:bulletEnabled val="1"/>
        </dgm:presLayoutVars>
      </dgm:prSet>
      <dgm:spPr/>
    </dgm:pt>
    <dgm:pt modelId="{0414FA89-D38F-4DDD-8828-AF0A68C24845}" type="pres">
      <dgm:prSet presAssocID="{0E196E8C-BA55-46FD-8271-5D3CB99DAB2B}" presName="descendantText" presStyleLbl="alignAcc1" presStyleIdx="2" presStyleCnt="4">
        <dgm:presLayoutVars>
          <dgm:bulletEnabled val="1"/>
        </dgm:presLayoutVars>
      </dgm:prSet>
      <dgm:spPr/>
    </dgm:pt>
    <dgm:pt modelId="{840B2350-0BD0-4FD3-99A9-9A249AE5647C}" type="pres">
      <dgm:prSet presAssocID="{631C6A77-2921-43EF-9628-6235BB0FA1E3}" presName="sp" presStyleCnt="0"/>
      <dgm:spPr/>
    </dgm:pt>
    <dgm:pt modelId="{B3F6150D-F9C9-497A-AB44-99944656633E}" type="pres">
      <dgm:prSet presAssocID="{3960CEDF-FA1F-4E1E-B6B8-CCC2A32F23CB}" presName="composite" presStyleCnt="0"/>
      <dgm:spPr/>
    </dgm:pt>
    <dgm:pt modelId="{9A380A47-DD53-4083-B1C4-8E3F291A0D3F}" type="pres">
      <dgm:prSet presAssocID="{3960CEDF-FA1F-4E1E-B6B8-CCC2A32F23CB}" presName="parentText" presStyleLbl="alignNode1" presStyleIdx="3" presStyleCnt="4">
        <dgm:presLayoutVars>
          <dgm:chMax val="1"/>
          <dgm:bulletEnabled val="1"/>
        </dgm:presLayoutVars>
      </dgm:prSet>
      <dgm:spPr/>
    </dgm:pt>
    <dgm:pt modelId="{568856C8-A176-41C6-AD22-49B50ADDC468}" type="pres">
      <dgm:prSet presAssocID="{3960CEDF-FA1F-4E1E-B6B8-CCC2A32F23CB}" presName="descendantText" presStyleLbl="alignAcc1" presStyleIdx="3" presStyleCnt="4">
        <dgm:presLayoutVars>
          <dgm:bulletEnabled val="1"/>
        </dgm:presLayoutVars>
      </dgm:prSet>
      <dgm:spPr/>
    </dgm:pt>
  </dgm:ptLst>
  <dgm:cxnLst>
    <dgm:cxn modelId="{D1EC1503-8938-40E3-97FD-BA5E74D5D320}" type="presOf" srcId="{0E196E8C-BA55-46FD-8271-5D3CB99DAB2B}" destId="{D5A7684E-40A8-4F6B-8333-962383DAD42A}" srcOrd="0" destOrd="0" presId="urn:microsoft.com/office/officeart/2005/8/layout/chevron2"/>
    <dgm:cxn modelId="{85FD6F25-D065-4CEC-BC72-C92DD2B9F2C5}" srcId="{9A6A91FB-D937-4F56-B6C2-F474E3337F8D}" destId="{0E196E8C-BA55-46FD-8271-5D3CB99DAB2B}" srcOrd="2" destOrd="0" parTransId="{265EC106-FB28-4A4F-AD09-B182D5B31131}" sibTransId="{631C6A77-2921-43EF-9628-6235BB0FA1E3}"/>
    <dgm:cxn modelId="{AC4CFD37-92C4-4099-8145-8724B4ADCDD1}" type="presOf" srcId="{5423D068-D80F-4BD9-9742-0A3AF11EB492}" destId="{9DB529D2-27FC-43DF-B281-C599BA1FB269}" srcOrd="0" destOrd="0" presId="urn:microsoft.com/office/officeart/2005/8/layout/chevron2"/>
    <dgm:cxn modelId="{995D7A44-F749-4FEA-87AC-A07E2628BC3E}" type="presOf" srcId="{9A6A91FB-D937-4F56-B6C2-F474E3337F8D}" destId="{0DA2D523-C17F-4E89-888D-0B62801D829B}" srcOrd="0" destOrd="0" presId="urn:microsoft.com/office/officeart/2005/8/layout/chevron2"/>
    <dgm:cxn modelId="{46CFB545-3335-4480-B312-45915DEE75FA}" srcId="{9A6A91FB-D937-4F56-B6C2-F474E3337F8D}" destId="{52BB8A27-5559-4C41-AA9F-6E4662E01098}" srcOrd="1" destOrd="0" parTransId="{F1F9C537-90C2-43C3-B8DA-E8E6E5300144}" sibTransId="{B3F73443-FCAB-42EC-A83E-5C50A2BC71FD}"/>
    <dgm:cxn modelId="{1686DC65-F966-4816-B71C-4A56DB52751D}" srcId="{0E196E8C-BA55-46FD-8271-5D3CB99DAB2B}" destId="{CED997E1-2E85-4BA9-8AEE-7D2B767F1074}" srcOrd="0" destOrd="0" parTransId="{AAE90C3C-D0FF-4DBA-B026-C42E49E767FE}" sibTransId="{AE7954EF-BC2C-4C17-9FE4-A4728F1C135F}"/>
    <dgm:cxn modelId="{7DFA4568-B453-42DD-A4FE-18CBD55548DA}" srcId="{0201CB67-8D38-4CBC-A254-20659F12BFA9}" destId="{DDB42D81-B25F-4D1B-AFCE-01C0FB8D98EF}" srcOrd="0" destOrd="0" parTransId="{A2215761-1AD6-4931-AC4A-1CF23D3E0414}" sibTransId="{857793E3-E34D-4B5A-A6EC-E0389EC8D634}"/>
    <dgm:cxn modelId="{BAA5FC6D-4531-4302-B147-37D7D99C017C}" type="presOf" srcId="{CED997E1-2E85-4BA9-8AEE-7D2B767F1074}" destId="{0414FA89-D38F-4DDD-8828-AF0A68C24845}" srcOrd="0" destOrd="0" presId="urn:microsoft.com/office/officeart/2005/8/layout/chevron2"/>
    <dgm:cxn modelId="{B1252871-6C9D-41BE-A6D2-FA1A16898A93}" type="presOf" srcId="{3960CEDF-FA1F-4E1E-B6B8-CCC2A32F23CB}" destId="{9A380A47-DD53-4083-B1C4-8E3F291A0D3F}" srcOrd="0" destOrd="0" presId="urn:microsoft.com/office/officeart/2005/8/layout/chevron2"/>
    <dgm:cxn modelId="{73F48C81-CD97-4CAE-A12F-E907FD2D78AE}" srcId="{9A6A91FB-D937-4F56-B6C2-F474E3337F8D}" destId="{3960CEDF-FA1F-4E1E-B6B8-CCC2A32F23CB}" srcOrd="3" destOrd="0" parTransId="{6705A188-3022-43B6-82CC-5F9A234F2CA5}" sibTransId="{C5393A82-B836-4DCA-8E83-DE27BC4F3056}"/>
    <dgm:cxn modelId="{03D3A3B7-D224-49FB-AAAE-8D7F83662E7E}" srcId="{9A6A91FB-D937-4F56-B6C2-F474E3337F8D}" destId="{0201CB67-8D38-4CBC-A254-20659F12BFA9}" srcOrd="0" destOrd="0" parTransId="{BC386027-28F0-43CB-B8AC-A1D9F5762607}" sibTransId="{AD1242A3-36C4-48D9-A8E6-BB0A39DF2147}"/>
    <dgm:cxn modelId="{58D8B6B8-6BD5-4125-B0E2-506FAA16135F}" srcId="{3960CEDF-FA1F-4E1E-B6B8-CCC2A32F23CB}" destId="{0884E21E-C66C-4959-B971-7FFAB236E24A}" srcOrd="0" destOrd="0" parTransId="{80A3A763-548A-43C5-A9C9-3FF6BD00880E}" sibTransId="{2D1B65B8-6B31-4E37-B5B2-178CE51DAA60}"/>
    <dgm:cxn modelId="{03B0B3C3-5745-4F84-B6CB-134D348B0F25}" type="presOf" srcId="{52BB8A27-5559-4C41-AA9F-6E4662E01098}" destId="{7DF82AF7-CA38-4EE2-BFB0-2550820E31E5}" srcOrd="0" destOrd="0" presId="urn:microsoft.com/office/officeart/2005/8/layout/chevron2"/>
    <dgm:cxn modelId="{BDFD10CB-AD08-48D9-9E92-1DA92853FE80}" srcId="{52BB8A27-5559-4C41-AA9F-6E4662E01098}" destId="{5423D068-D80F-4BD9-9742-0A3AF11EB492}" srcOrd="0" destOrd="0" parTransId="{922A6EDD-5024-4814-B898-C0CCCC558801}" sibTransId="{AFC2535B-934C-41BF-9D5E-2AB36607534B}"/>
    <dgm:cxn modelId="{69CECCDC-A12A-4B9F-B5E5-F03FCFA87435}" type="presOf" srcId="{DDB42D81-B25F-4D1B-AFCE-01C0FB8D98EF}" destId="{9FD2964D-1BCF-4ADE-A858-0E04986AC91C}" srcOrd="0" destOrd="0" presId="urn:microsoft.com/office/officeart/2005/8/layout/chevron2"/>
    <dgm:cxn modelId="{5DA29FE8-1BFA-46EB-9F12-69B7132C0D8E}" type="presOf" srcId="{0884E21E-C66C-4959-B971-7FFAB236E24A}" destId="{568856C8-A176-41C6-AD22-49B50ADDC468}" srcOrd="0" destOrd="0" presId="urn:microsoft.com/office/officeart/2005/8/layout/chevron2"/>
    <dgm:cxn modelId="{49E5D8FA-9B5C-4664-B181-2BB634EE252D}" type="presOf" srcId="{0201CB67-8D38-4CBC-A254-20659F12BFA9}" destId="{E9CE2C59-6B82-4D38-87B4-EC33082DF3C1}" srcOrd="0" destOrd="0" presId="urn:microsoft.com/office/officeart/2005/8/layout/chevron2"/>
    <dgm:cxn modelId="{494222E2-94DD-478D-89E6-9A45281CF037}" type="presParOf" srcId="{0DA2D523-C17F-4E89-888D-0B62801D829B}" destId="{9E7AE579-3484-46F8-936D-BF7E33E1F251}" srcOrd="0" destOrd="0" presId="urn:microsoft.com/office/officeart/2005/8/layout/chevron2"/>
    <dgm:cxn modelId="{D563C49B-94D7-4B60-9E4B-F37DD8899646}" type="presParOf" srcId="{9E7AE579-3484-46F8-936D-BF7E33E1F251}" destId="{E9CE2C59-6B82-4D38-87B4-EC33082DF3C1}" srcOrd="0" destOrd="0" presId="urn:microsoft.com/office/officeart/2005/8/layout/chevron2"/>
    <dgm:cxn modelId="{071DB63E-5335-4F7C-8345-EB6A4DCDE6A8}" type="presParOf" srcId="{9E7AE579-3484-46F8-936D-BF7E33E1F251}" destId="{9FD2964D-1BCF-4ADE-A858-0E04986AC91C}" srcOrd="1" destOrd="0" presId="urn:microsoft.com/office/officeart/2005/8/layout/chevron2"/>
    <dgm:cxn modelId="{4A327E08-461F-4972-8A2A-04E0E1E1D8D2}" type="presParOf" srcId="{0DA2D523-C17F-4E89-888D-0B62801D829B}" destId="{22AF071A-A7B2-49D4-ACA3-F962BD1AF523}" srcOrd="1" destOrd="0" presId="urn:microsoft.com/office/officeart/2005/8/layout/chevron2"/>
    <dgm:cxn modelId="{61928C7C-8A6A-4721-BA40-F135C975EB38}" type="presParOf" srcId="{0DA2D523-C17F-4E89-888D-0B62801D829B}" destId="{410FBBF0-110B-4B86-A402-053CF349C953}" srcOrd="2" destOrd="0" presId="urn:microsoft.com/office/officeart/2005/8/layout/chevron2"/>
    <dgm:cxn modelId="{D0FCD684-259B-4268-BFD9-BA2BD4CE0AE0}" type="presParOf" srcId="{410FBBF0-110B-4B86-A402-053CF349C953}" destId="{7DF82AF7-CA38-4EE2-BFB0-2550820E31E5}" srcOrd="0" destOrd="0" presId="urn:microsoft.com/office/officeart/2005/8/layout/chevron2"/>
    <dgm:cxn modelId="{D4ED1129-DEAA-4234-A8E5-77CFE4BA2B39}" type="presParOf" srcId="{410FBBF0-110B-4B86-A402-053CF349C953}" destId="{9DB529D2-27FC-43DF-B281-C599BA1FB269}" srcOrd="1" destOrd="0" presId="urn:microsoft.com/office/officeart/2005/8/layout/chevron2"/>
    <dgm:cxn modelId="{99637645-A6BC-46CF-835A-2F403A08F902}" type="presParOf" srcId="{0DA2D523-C17F-4E89-888D-0B62801D829B}" destId="{8771BE16-06FD-4039-B10F-97FA3AD8B71B}" srcOrd="3" destOrd="0" presId="urn:microsoft.com/office/officeart/2005/8/layout/chevron2"/>
    <dgm:cxn modelId="{28FBD1F9-A896-467E-B962-0F857C434315}" type="presParOf" srcId="{0DA2D523-C17F-4E89-888D-0B62801D829B}" destId="{F08563CE-BA17-4347-A783-8E764E8083C6}" srcOrd="4" destOrd="0" presId="urn:microsoft.com/office/officeart/2005/8/layout/chevron2"/>
    <dgm:cxn modelId="{3EC5C2C5-5714-425A-9FD0-7E286D431761}" type="presParOf" srcId="{F08563CE-BA17-4347-A783-8E764E8083C6}" destId="{D5A7684E-40A8-4F6B-8333-962383DAD42A}" srcOrd="0" destOrd="0" presId="urn:microsoft.com/office/officeart/2005/8/layout/chevron2"/>
    <dgm:cxn modelId="{AC0E615A-D969-4FB9-B3A4-B2F524D291FB}" type="presParOf" srcId="{F08563CE-BA17-4347-A783-8E764E8083C6}" destId="{0414FA89-D38F-4DDD-8828-AF0A68C24845}" srcOrd="1" destOrd="0" presId="urn:microsoft.com/office/officeart/2005/8/layout/chevron2"/>
    <dgm:cxn modelId="{F6FCEACE-23C9-49A4-AF05-AFFFD5A06A6B}" type="presParOf" srcId="{0DA2D523-C17F-4E89-888D-0B62801D829B}" destId="{840B2350-0BD0-4FD3-99A9-9A249AE5647C}" srcOrd="5" destOrd="0" presId="urn:microsoft.com/office/officeart/2005/8/layout/chevron2"/>
    <dgm:cxn modelId="{E52D9C09-B5D9-49D9-ACC8-C4831F696F46}" type="presParOf" srcId="{0DA2D523-C17F-4E89-888D-0B62801D829B}" destId="{B3F6150D-F9C9-497A-AB44-99944656633E}" srcOrd="6" destOrd="0" presId="urn:microsoft.com/office/officeart/2005/8/layout/chevron2"/>
    <dgm:cxn modelId="{BFE6AF40-A6AC-404F-AA4D-ADB56EE76326}" type="presParOf" srcId="{B3F6150D-F9C9-497A-AB44-99944656633E}" destId="{9A380A47-DD53-4083-B1C4-8E3F291A0D3F}" srcOrd="0" destOrd="0" presId="urn:microsoft.com/office/officeart/2005/8/layout/chevron2"/>
    <dgm:cxn modelId="{5D354B2E-C61E-46EB-8858-C565874E3C78}" type="presParOf" srcId="{B3F6150D-F9C9-497A-AB44-99944656633E}" destId="{568856C8-A176-41C6-AD22-49B50ADDC46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8F709F-FC5E-4827-8D55-72FC7A4480C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7ADC49B-C10A-44A6-A276-7FA14F4D725A}">
      <dgm:prSet/>
      <dgm:spPr/>
      <dgm:t>
        <a:bodyPr/>
        <a:lstStyle/>
        <a:p>
          <a:r>
            <a:rPr lang="en-GB"/>
            <a:t>Able to reach a large portion of population that would not be able to travel to clinic</a:t>
          </a:r>
          <a:endParaRPr lang="en-US"/>
        </a:p>
      </dgm:t>
    </dgm:pt>
    <dgm:pt modelId="{EED89770-D594-475E-93A4-AFE7EF3537A6}" type="parTrans" cxnId="{F03A297E-04D8-42E4-982D-A73EC252F6C4}">
      <dgm:prSet/>
      <dgm:spPr/>
      <dgm:t>
        <a:bodyPr/>
        <a:lstStyle/>
        <a:p>
          <a:endParaRPr lang="en-US"/>
        </a:p>
      </dgm:t>
    </dgm:pt>
    <dgm:pt modelId="{DA8830EE-B250-4237-81CC-2CED8AB6938F}" type="sibTrans" cxnId="{F03A297E-04D8-42E4-982D-A73EC252F6C4}">
      <dgm:prSet/>
      <dgm:spPr/>
      <dgm:t>
        <a:bodyPr/>
        <a:lstStyle/>
        <a:p>
          <a:endParaRPr lang="en-US"/>
        </a:p>
      </dgm:t>
    </dgm:pt>
    <dgm:pt modelId="{FD037D8F-2B32-4C9A-9681-797F0F9DD85B}">
      <dgm:prSet/>
      <dgm:spPr/>
      <dgm:t>
        <a:bodyPr/>
        <a:lstStyle/>
        <a:p>
          <a:r>
            <a:rPr lang="en-GB"/>
            <a:t>Cost-effective for service and service users</a:t>
          </a:r>
          <a:endParaRPr lang="en-US"/>
        </a:p>
      </dgm:t>
    </dgm:pt>
    <dgm:pt modelId="{BF9AE12A-2600-406A-A8F1-735D3ABBB1F0}" type="parTrans" cxnId="{2F1FB083-757D-46DB-A332-E292A3E7575F}">
      <dgm:prSet/>
      <dgm:spPr/>
      <dgm:t>
        <a:bodyPr/>
        <a:lstStyle/>
        <a:p>
          <a:endParaRPr lang="en-US"/>
        </a:p>
      </dgm:t>
    </dgm:pt>
    <dgm:pt modelId="{7AA857A1-AAA7-4A13-8716-1869051B5C5D}" type="sibTrans" cxnId="{2F1FB083-757D-46DB-A332-E292A3E7575F}">
      <dgm:prSet/>
      <dgm:spPr/>
      <dgm:t>
        <a:bodyPr/>
        <a:lstStyle/>
        <a:p>
          <a:endParaRPr lang="en-US"/>
        </a:p>
      </dgm:t>
    </dgm:pt>
    <dgm:pt modelId="{A5CD4160-6848-47AF-8AB0-1D75B4285E49}">
      <dgm:prSet/>
      <dgm:spPr/>
      <dgm:t>
        <a:bodyPr/>
        <a:lstStyle/>
        <a:p>
          <a:r>
            <a:rPr lang="en-GB"/>
            <a:t>Allows greater choice for appointments as more convenient for service users to accept online appointments at certain times of day than if they had to travel to a clinic</a:t>
          </a:r>
          <a:endParaRPr lang="en-US"/>
        </a:p>
      </dgm:t>
    </dgm:pt>
    <dgm:pt modelId="{21CEB322-49AE-498B-8B05-24D66AE221F9}" type="parTrans" cxnId="{58050A1E-7070-4949-8B16-51D5EDC0A2FC}">
      <dgm:prSet/>
      <dgm:spPr/>
      <dgm:t>
        <a:bodyPr/>
        <a:lstStyle/>
        <a:p>
          <a:endParaRPr lang="en-US"/>
        </a:p>
      </dgm:t>
    </dgm:pt>
    <dgm:pt modelId="{C32713B6-1F50-4E3F-8C2E-4DC28EB7E26A}" type="sibTrans" cxnId="{58050A1E-7070-4949-8B16-51D5EDC0A2FC}">
      <dgm:prSet/>
      <dgm:spPr/>
      <dgm:t>
        <a:bodyPr/>
        <a:lstStyle/>
        <a:p>
          <a:endParaRPr lang="en-US"/>
        </a:p>
      </dgm:t>
    </dgm:pt>
    <dgm:pt modelId="{EF764E0A-BFFF-4E35-BE82-01FBA15B28AF}">
      <dgm:prSet/>
      <dgm:spPr/>
      <dgm:t>
        <a:bodyPr/>
        <a:lstStyle/>
        <a:p>
          <a:r>
            <a:rPr lang="en-GB"/>
            <a:t>Reduces barriers for those who have mental health difficulties, health and mobility issues that may prevent them being able to attend face-to-face appointments</a:t>
          </a:r>
          <a:endParaRPr lang="en-US"/>
        </a:p>
      </dgm:t>
    </dgm:pt>
    <dgm:pt modelId="{C6A40C46-8F3F-4FDE-A587-AF329818B257}" type="parTrans" cxnId="{0722FA5C-4183-46EB-BC62-88340370967A}">
      <dgm:prSet/>
      <dgm:spPr/>
      <dgm:t>
        <a:bodyPr/>
        <a:lstStyle/>
        <a:p>
          <a:endParaRPr lang="en-US"/>
        </a:p>
      </dgm:t>
    </dgm:pt>
    <dgm:pt modelId="{5CEB1A71-7624-430A-8645-91DE24B1CDCC}" type="sibTrans" cxnId="{0722FA5C-4183-46EB-BC62-88340370967A}">
      <dgm:prSet/>
      <dgm:spPr/>
      <dgm:t>
        <a:bodyPr/>
        <a:lstStyle/>
        <a:p>
          <a:endParaRPr lang="en-US"/>
        </a:p>
      </dgm:t>
    </dgm:pt>
    <dgm:pt modelId="{843B3424-B1E0-46C2-9E12-586463F9FE65}" type="pres">
      <dgm:prSet presAssocID="{7B8F709F-FC5E-4827-8D55-72FC7A4480CD}" presName="linear" presStyleCnt="0">
        <dgm:presLayoutVars>
          <dgm:animLvl val="lvl"/>
          <dgm:resizeHandles val="exact"/>
        </dgm:presLayoutVars>
      </dgm:prSet>
      <dgm:spPr/>
    </dgm:pt>
    <dgm:pt modelId="{FDBB49C6-3DB9-4327-AB52-73047DEBF581}" type="pres">
      <dgm:prSet presAssocID="{47ADC49B-C10A-44A6-A276-7FA14F4D725A}" presName="parentText" presStyleLbl="node1" presStyleIdx="0" presStyleCnt="4">
        <dgm:presLayoutVars>
          <dgm:chMax val="0"/>
          <dgm:bulletEnabled val="1"/>
        </dgm:presLayoutVars>
      </dgm:prSet>
      <dgm:spPr/>
    </dgm:pt>
    <dgm:pt modelId="{8EFE78B4-5388-424D-A39E-3F9781F1E8D7}" type="pres">
      <dgm:prSet presAssocID="{DA8830EE-B250-4237-81CC-2CED8AB6938F}" presName="spacer" presStyleCnt="0"/>
      <dgm:spPr/>
    </dgm:pt>
    <dgm:pt modelId="{51B345BD-5A6F-46B1-AE18-9844E7475ECB}" type="pres">
      <dgm:prSet presAssocID="{FD037D8F-2B32-4C9A-9681-797F0F9DD85B}" presName="parentText" presStyleLbl="node1" presStyleIdx="1" presStyleCnt="4">
        <dgm:presLayoutVars>
          <dgm:chMax val="0"/>
          <dgm:bulletEnabled val="1"/>
        </dgm:presLayoutVars>
      </dgm:prSet>
      <dgm:spPr/>
    </dgm:pt>
    <dgm:pt modelId="{9AB5ACCF-5BAB-438C-AC95-257DF51FA9CA}" type="pres">
      <dgm:prSet presAssocID="{7AA857A1-AAA7-4A13-8716-1869051B5C5D}" presName="spacer" presStyleCnt="0"/>
      <dgm:spPr/>
    </dgm:pt>
    <dgm:pt modelId="{EA47C743-05C1-4560-AFEA-7BBD31A6A03C}" type="pres">
      <dgm:prSet presAssocID="{A5CD4160-6848-47AF-8AB0-1D75B4285E49}" presName="parentText" presStyleLbl="node1" presStyleIdx="2" presStyleCnt="4">
        <dgm:presLayoutVars>
          <dgm:chMax val="0"/>
          <dgm:bulletEnabled val="1"/>
        </dgm:presLayoutVars>
      </dgm:prSet>
      <dgm:spPr/>
    </dgm:pt>
    <dgm:pt modelId="{9166EA97-6BAF-4861-A3F8-E993D86A83C5}" type="pres">
      <dgm:prSet presAssocID="{C32713B6-1F50-4E3F-8C2E-4DC28EB7E26A}" presName="spacer" presStyleCnt="0"/>
      <dgm:spPr/>
    </dgm:pt>
    <dgm:pt modelId="{7FA767D9-A50B-440D-94A2-B419C8F7A3B3}" type="pres">
      <dgm:prSet presAssocID="{EF764E0A-BFFF-4E35-BE82-01FBA15B28AF}" presName="parentText" presStyleLbl="node1" presStyleIdx="3" presStyleCnt="4">
        <dgm:presLayoutVars>
          <dgm:chMax val="0"/>
          <dgm:bulletEnabled val="1"/>
        </dgm:presLayoutVars>
      </dgm:prSet>
      <dgm:spPr/>
    </dgm:pt>
  </dgm:ptLst>
  <dgm:cxnLst>
    <dgm:cxn modelId="{58050A1E-7070-4949-8B16-51D5EDC0A2FC}" srcId="{7B8F709F-FC5E-4827-8D55-72FC7A4480CD}" destId="{A5CD4160-6848-47AF-8AB0-1D75B4285E49}" srcOrd="2" destOrd="0" parTransId="{21CEB322-49AE-498B-8B05-24D66AE221F9}" sibTransId="{C32713B6-1F50-4E3F-8C2E-4DC28EB7E26A}"/>
    <dgm:cxn modelId="{6C92542A-B993-492D-AC35-BB0F0D9BABC2}" type="presOf" srcId="{A5CD4160-6848-47AF-8AB0-1D75B4285E49}" destId="{EA47C743-05C1-4560-AFEA-7BBD31A6A03C}" srcOrd="0" destOrd="0" presId="urn:microsoft.com/office/officeart/2005/8/layout/vList2"/>
    <dgm:cxn modelId="{0722FA5C-4183-46EB-BC62-88340370967A}" srcId="{7B8F709F-FC5E-4827-8D55-72FC7A4480CD}" destId="{EF764E0A-BFFF-4E35-BE82-01FBA15B28AF}" srcOrd="3" destOrd="0" parTransId="{C6A40C46-8F3F-4FDE-A587-AF329818B257}" sibTransId="{5CEB1A71-7624-430A-8645-91DE24B1CDCC}"/>
    <dgm:cxn modelId="{F03A297E-04D8-42E4-982D-A73EC252F6C4}" srcId="{7B8F709F-FC5E-4827-8D55-72FC7A4480CD}" destId="{47ADC49B-C10A-44A6-A276-7FA14F4D725A}" srcOrd="0" destOrd="0" parTransId="{EED89770-D594-475E-93A4-AFE7EF3537A6}" sibTransId="{DA8830EE-B250-4237-81CC-2CED8AB6938F}"/>
    <dgm:cxn modelId="{2F1FB083-757D-46DB-A332-E292A3E7575F}" srcId="{7B8F709F-FC5E-4827-8D55-72FC7A4480CD}" destId="{FD037D8F-2B32-4C9A-9681-797F0F9DD85B}" srcOrd="1" destOrd="0" parTransId="{BF9AE12A-2600-406A-A8F1-735D3ABBB1F0}" sibTransId="{7AA857A1-AAA7-4A13-8716-1869051B5C5D}"/>
    <dgm:cxn modelId="{FCFF0BA7-3752-4F2C-897E-155123594CC6}" type="presOf" srcId="{7B8F709F-FC5E-4827-8D55-72FC7A4480CD}" destId="{843B3424-B1E0-46C2-9E12-586463F9FE65}" srcOrd="0" destOrd="0" presId="urn:microsoft.com/office/officeart/2005/8/layout/vList2"/>
    <dgm:cxn modelId="{B5F707D8-0D8A-4453-A111-D14F9A51AF9F}" type="presOf" srcId="{FD037D8F-2B32-4C9A-9681-797F0F9DD85B}" destId="{51B345BD-5A6F-46B1-AE18-9844E7475ECB}" srcOrd="0" destOrd="0" presId="urn:microsoft.com/office/officeart/2005/8/layout/vList2"/>
    <dgm:cxn modelId="{3017B3E7-9000-4B3F-BBBF-20DCCFEAFD88}" type="presOf" srcId="{EF764E0A-BFFF-4E35-BE82-01FBA15B28AF}" destId="{7FA767D9-A50B-440D-94A2-B419C8F7A3B3}" srcOrd="0" destOrd="0" presId="urn:microsoft.com/office/officeart/2005/8/layout/vList2"/>
    <dgm:cxn modelId="{825CE5F2-4189-4FAA-8E62-2D7F49474290}" type="presOf" srcId="{47ADC49B-C10A-44A6-A276-7FA14F4D725A}" destId="{FDBB49C6-3DB9-4327-AB52-73047DEBF581}" srcOrd="0" destOrd="0" presId="urn:microsoft.com/office/officeart/2005/8/layout/vList2"/>
    <dgm:cxn modelId="{2DDDACAB-B6BD-4DAD-9BDD-0CD0A1EE5877}" type="presParOf" srcId="{843B3424-B1E0-46C2-9E12-586463F9FE65}" destId="{FDBB49C6-3DB9-4327-AB52-73047DEBF581}" srcOrd="0" destOrd="0" presId="urn:microsoft.com/office/officeart/2005/8/layout/vList2"/>
    <dgm:cxn modelId="{7C4BE922-6B64-430D-9C1A-D033F4A639EE}" type="presParOf" srcId="{843B3424-B1E0-46C2-9E12-586463F9FE65}" destId="{8EFE78B4-5388-424D-A39E-3F9781F1E8D7}" srcOrd="1" destOrd="0" presId="urn:microsoft.com/office/officeart/2005/8/layout/vList2"/>
    <dgm:cxn modelId="{4421BAF7-9F2C-46BB-A36F-37E71BD0EFD0}" type="presParOf" srcId="{843B3424-B1E0-46C2-9E12-586463F9FE65}" destId="{51B345BD-5A6F-46B1-AE18-9844E7475ECB}" srcOrd="2" destOrd="0" presId="urn:microsoft.com/office/officeart/2005/8/layout/vList2"/>
    <dgm:cxn modelId="{0A7E9E48-8989-4D84-91BF-92455C337ED1}" type="presParOf" srcId="{843B3424-B1E0-46C2-9E12-586463F9FE65}" destId="{9AB5ACCF-5BAB-438C-AC95-257DF51FA9CA}" srcOrd="3" destOrd="0" presId="urn:microsoft.com/office/officeart/2005/8/layout/vList2"/>
    <dgm:cxn modelId="{37D43EA3-CA58-4F12-9322-D2943249AB62}" type="presParOf" srcId="{843B3424-B1E0-46C2-9E12-586463F9FE65}" destId="{EA47C743-05C1-4560-AFEA-7BBD31A6A03C}" srcOrd="4" destOrd="0" presId="urn:microsoft.com/office/officeart/2005/8/layout/vList2"/>
    <dgm:cxn modelId="{A9A3FD68-5600-461F-97A4-6C77EFD2F699}" type="presParOf" srcId="{843B3424-B1E0-46C2-9E12-586463F9FE65}" destId="{9166EA97-6BAF-4861-A3F8-E993D86A83C5}" srcOrd="5" destOrd="0" presId="urn:microsoft.com/office/officeart/2005/8/layout/vList2"/>
    <dgm:cxn modelId="{3A7C15C0-FE29-4504-A17B-35D996BB9917}" type="presParOf" srcId="{843B3424-B1E0-46C2-9E12-586463F9FE65}" destId="{7FA767D9-A50B-440D-94A2-B419C8F7A3B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ABF09F5-4856-421F-BFAA-4C0533FB9CB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1D42464-D4A6-4D22-9826-F4857145B454}">
      <dgm:prSet/>
      <dgm:spPr/>
      <dgm:t>
        <a:bodyPr/>
        <a:lstStyle/>
        <a:p>
          <a:r>
            <a:rPr lang="en-GB"/>
            <a:t>Use email to send over informational handouts, group content and worksheets</a:t>
          </a:r>
          <a:endParaRPr lang="en-US"/>
        </a:p>
      </dgm:t>
    </dgm:pt>
    <dgm:pt modelId="{BBDC366D-CA31-432F-921A-851D3B66113F}" type="parTrans" cxnId="{2469B319-1D59-46AC-B208-C2438830CE13}">
      <dgm:prSet/>
      <dgm:spPr/>
      <dgm:t>
        <a:bodyPr/>
        <a:lstStyle/>
        <a:p>
          <a:endParaRPr lang="en-US"/>
        </a:p>
      </dgm:t>
    </dgm:pt>
    <dgm:pt modelId="{989AD2BF-7FF2-4965-958A-E9D432E924AB}" type="sibTrans" cxnId="{2469B319-1D59-46AC-B208-C2438830CE13}">
      <dgm:prSet/>
      <dgm:spPr/>
      <dgm:t>
        <a:bodyPr/>
        <a:lstStyle/>
        <a:p>
          <a:endParaRPr lang="en-US"/>
        </a:p>
      </dgm:t>
    </dgm:pt>
    <dgm:pt modelId="{C24C3300-7FA8-4CE0-9FDB-40BD707000FE}">
      <dgm:prSet/>
      <dgm:spPr/>
      <dgm:t>
        <a:bodyPr/>
        <a:lstStyle/>
        <a:p>
          <a:r>
            <a:rPr lang="en-GB"/>
            <a:t>Not everybody has access to printers</a:t>
          </a:r>
          <a:endParaRPr lang="en-US"/>
        </a:p>
      </dgm:t>
    </dgm:pt>
    <dgm:pt modelId="{B44285E2-565A-488C-ABB1-05DDA4A562A9}" type="parTrans" cxnId="{7C2B8450-415E-426E-BF98-79EBD7697DBD}">
      <dgm:prSet/>
      <dgm:spPr/>
      <dgm:t>
        <a:bodyPr/>
        <a:lstStyle/>
        <a:p>
          <a:endParaRPr lang="en-US"/>
        </a:p>
      </dgm:t>
    </dgm:pt>
    <dgm:pt modelId="{04CFA34B-5DA6-4392-B87E-DA92933E5956}" type="sibTrans" cxnId="{7C2B8450-415E-426E-BF98-79EBD7697DBD}">
      <dgm:prSet/>
      <dgm:spPr/>
      <dgm:t>
        <a:bodyPr/>
        <a:lstStyle/>
        <a:p>
          <a:endParaRPr lang="en-US"/>
        </a:p>
      </dgm:t>
    </dgm:pt>
    <dgm:pt modelId="{026EE9D9-BF91-4A97-B7DA-DE47FD817739}">
      <dgm:prSet/>
      <dgm:spPr/>
      <dgm:t>
        <a:bodyPr/>
        <a:lstStyle/>
        <a:p>
          <a:r>
            <a:rPr lang="en-GB"/>
            <a:t>Service users using smartphones rather than tablets or laptops can struggle to see information shared over screens (formatting/ screen sizes)</a:t>
          </a:r>
          <a:endParaRPr lang="en-US"/>
        </a:p>
      </dgm:t>
    </dgm:pt>
    <dgm:pt modelId="{AADB00BD-364D-47AA-A1F4-A3DBD9E301F6}" type="parTrans" cxnId="{00A6B801-0502-4679-9C1E-9725E4304CBE}">
      <dgm:prSet/>
      <dgm:spPr/>
      <dgm:t>
        <a:bodyPr/>
        <a:lstStyle/>
        <a:p>
          <a:endParaRPr lang="en-US"/>
        </a:p>
      </dgm:t>
    </dgm:pt>
    <dgm:pt modelId="{8476856B-5153-42EF-9D73-6DE43CCF45F3}" type="sibTrans" cxnId="{00A6B801-0502-4679-9C1E-9725E4304CBE}">
      <dgm:prSet/>
      <dgm:spPr/>
      <dgm:t>
        <a:bodyPr/>
        <a:lstStyle/>
        <a:p>
          <a:endParaRPr lang="en-US"/>
        </a:p>
      </dgm:t>
    </dgm:pt>
    <dgm:pt modelId="{CC5E44C7-C38E-4D7E-838A-7A2DF6A81176}">
      <dgm:prSet/>
      <dgm:spPr/>
      <dgm:t>
        <a:bodyPr/>
        <a:lstStyle/>
        <a:p>
          <a:r>
            <a:rPr lang="en-GB"/>
            <a:t>Solutions- send paper copies in post if needed – need to be organised to get paperwork to clients in timely fashion </a:t>
          </a:r>
          <a:endParaRPr lang="en-US"/>
        </a:p>
      </dgm:t>
    </dgm:pt>
    <dgm:pt modelId="{EF076D83-CF2E-4264-9EA5-CFC3732EE82D}" type="parTrans" cxnId="{C337CCE6-51C9-44B1-8075-C1C6446BC4A5}">
      <dgm:prSet/>
      <dgm:spPr/>
      <dgm:t>
        <a:bodyPr/>
        <a:lstStyle/>
        <a:p>
          <a:endParaRPr lang="en-US"/>
        </a:p>
      </dgm:t>
    </dgm:pt>
    <dgm:pt modelId="{5DBF665B-9EF6-4775-8E42-42570677CD8A}" type="sibTrans" cxnId="{C337CCE6-51C9-44B1-8075-C1C6446BC4A5}">
      <dgm:prSet/>
      <dgm:spPr/>
      <dgm:t>
        <a:bodyPr/>
        <a:lstStyle/>
        <a:p>
          <a:endParaRPr lang="en-US"/>
        </a:p>
      </dgm:t>
    </dgm:pt>
    <dgm:pt modelId="{BD55E5A0-AB8B-430A-BFD5-78F8BF36B314}" type="pres">
      <dgm:prSet presAssocID="{4ABF09F5-4856-421F-BFAA-4C0533FB9CB1}" presName="root" presStyleCnt="0">
        <dgm:presLayoutVars>
          <dgm:dir/>
          <dgm:resizeHandles val="exact"/>
        </dgm:presLayoutVars>
      </dgm:prSet>
      <dgm:spPr/>
    </dgm:pt>
    <dgm:pt modelId="{A2BE6E01-5E9A-4D06-8B26-44C1FABD779B}" type="pres">
      <dgm:prSet presAssocID="{4ABF09F5-4856-421F-BFAA-4C0533FB9CB1}" presName="container" presStyleCnt="0">
        <dgm:presLayoutVars>
          <dgm:dir/>
          <dgm:resizeHandles val="exact"/>
        </dgm:presLayoutVars>
      </dgm:prSet>
      <dgm:spPr/>
    </dgm:pt>
    <dgm:pt modelId="{9D28305E-EFE1-4CD1-8883-530CB35B1A0F}" type="pres">
      <dgm:prSet presAssocID="{51D42464-D4A6-4D22-9826-F4857145B454}" presName="compNode" presStyleCnt="0"/>
      <dgm:spPr/>
    </dgm:pt>
    <dgm:pt modelId="{77433AB2-D913-4BFD-9B6D-142DC4EA0F73}" type="pres">
      <dgm:prSet presAssocID="{51D42464-D4A6-4D22-9826-F4857145B454}" presName="iconBgRect" presStyleLbl="bgShp" presStyleIdx="0" presStyleCnt="4"/>
      <dgm:spPr/>
    </dgm:pt>
    <dgm:pt modelId="{B117B66B-C638-4ABA-806A-0C07DC3BBF27}" type="pres">
      <dgm:prSet presAssocID="{51D42464-D4A6-4D22-9826-F4857145B45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E158C6BD-745A-45B7-B082-CCF5B9584E40}" type="pres">
      <dgm:prSet presAssocID="{51D42464-D4A6-4D22-9826-F4857145B454}" presName="spaceRect" presStyleCnt="0"/>
      <dgm:spPr/>
    </dgm:pt>
    <dgm:pt modelId="{383016DF-DA16-43B1-9DD3-1032E6F39F42}" type="pres">
      <dgm:prSet presAssocID="{51D42464-D4A6-4D22-9826-F4857145B454}" presName="textRect" presStyleLbl="revTx" presStyleIdx="0" presStyleCnt="4">
        <dgm:presLayoutVars>
          <dgm:chMax val="1"/>
          <dgm:chPref val="1"/>
        </dgm:presLayoutVars>
      </dgm:prSet>
      <dgm:spPr/>
    </dgm:pt>
    <dgm:pt modelId="{B186F812-2555-47A9-BF35-7A37C272E118}" type="pres">
      <dgm:prSet presAssocID="{989AD2BF-7FF2-4965-958A-E9D432E924AB}" presName="sibTrans" presStyleLbl="sibTrans2D1" presStyleIdx="0" presStyleCnt="0"/>
      <dgm:spPr/>
    </dgm:pt>
    <dgm:pt modelId="{1AF16810-0E70-465E-B8CB-A798AD8A8612}" type="pres">
      <dgm:prSet presAssocID="{C24C3300-7FA8-4CE0-9FDB-40BD707000FE}" presName="compNode" presStyleCnt="0"/>
      <dgm:spPr/>
    </dgm:pt>
    <dgm:pt modelId="{82A9E207-008B-445F-8E95-CF88706C1E01}" type="pres">
      <dgm:prSet presAssocID="{C24C3300-7FA8-4CE0-9FDB-40BD707000FE}" presName="iconBgRect" presStyleLbl="bgShp" presStyleIdx="1" presStyleCnt="4"/>
      <dgm:spPr/>
    </dgm:pt>
    <dgm:pt modelId="{A287C830-E92B-4C60-8C30-949ECAC085B1}" type="pres">
      <dgm:prSet presAssocID="{C24C3300-7FA8-4CE0-9FDB-40BD707000F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lle"/>
        </a:ext>
      </dgm:extLst>
    </dgm:pt>
    <dgm:pt modelId="{DEF3BC2A-E5AE-4260-A92C-10EE357B47B1}" type="pres">
      <dgm:prSet presAssocID="{C24C3300-7FA8-4CE0-9FDB-40BD707000FE}" presName="spaceRect" presStyleCnt="0"/>
      <dgm:spPr/>
    </dgm:pt>
    <dgm:pt modelId="{5400A2F1-ED04-4742-A6A9-B98F85F3F5CA}" type="pres">
      <dgm:prSet presAssocID="{C24C3300-7FA8-4CE0-9FDB-40BD707000FE}" presName="textRect" presStyleLbl="revTx" presStyleIdx="1" presStyleCnt="4">
        <dgm:presLayoutVars>
          <dgm:chMax val="1"/>
          <dgm:chPref val="1"/>
        </dgm:presLayoutVars>
      </dgm:prSet>
      <dgm:spPr/>
    </dgm:pt>
    <dgm:pt modelId="{603AC341-2EE2-4148-9796-C06C7A6C0C4C}" type="pres">
      <dgm:prSet presAssocID="{04CFA34B-5DA6-4392-B87E-DA92933E5956}" presName="sibTrans" presStyleLbl="sibTrans2D1" presStyleIdx="0" presStyleCnt="0"/>
      <dgm:spPr/>
    </dgm:pt>
    <dgm:pt modelId="{357AAC08-FF4F-4300-A9D5-8CAEE5219508}" type="pres">
      <dgm:prSet presAssocID="{026EE9D9-BF91-4A97-B7DA-DE47FD817739}" presName="compNode" presStyleCnt="0"/>
      <dgm:spPr/>
    </dgm:pt>
    <dgm:pt modelId="{C62390B8-2B9D-457F-9F17-C7ACD63D82F4}" type="pres">
      <dgm:prSet presAssocID="{026EE9D9-BF91-4A97-B7DA-DE47FD817739}" presName="iconBgRect" presStyleLbl="bgShp" presStyleIdx="2" presStyleCnt="4"/>
      <dgm:spPr/>
    </dgm:pt>
    <dgm:pt modelId="{49D8F7C4-CCB8-41AB-9323-F028B691B680}" type="pres">
      <dgm:prSet presAssocID="{026EE9D9-BF91-4A97-B7DA-DE47FD81773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blet"/>
        </a:ext>
      </dgm:extLst>
    </dgm:pt>
    <dgm:pt modelId="{9ACB1505-A8F4-4073-9DB4-EC92ABFB110E}" type="pres">
      <dgm:prSet presAssocID="{026EE9D9-BF91-4A97-B7DA-DE47FD817739}" presName="spaceRect" presStyleCnt="0"/>
      <dgm:spPr/>
    </dgm:pt>
    <dgm:pt modelId="{6A48312B-CFB2-4E2D-BDB7-B8AE66A44880}" type="pres">
      <dgm:prSet presAssocID="{026EE9D9-BF91-4A97-B7DA-DE47FD817739}" presName="textRect" presStyleLbl="revTx" presStyleIdx="2" presStyleCnt="4">
        <dgm:presLayoutVars>
          <dgm:chMax val="1"/>
          <dgm:chPref val="1"/>
        </dgm:presLayoutVars>
      </dgm:prSet>
      <dgm:spPr/>
    </dgm:pt>
    <dgm:pt modelId="{730EDCFD-C04B-4530-81F3-60388610E812}" type="pres">
      <dgm:prSet presAssocID="{8476856B-5153-42EF-9D73-6DE43CCF45F3}" presName="sibTrans" presStyleLbl="sibTrans2D1" presStyleIdx="0" presStyleCnt="0"/>
      <dgm:spPr/>
    </dgm:pt>
    <dgm:pt modelId="{0FFF6D34-2E62-4CA0-ACB0-EC82999562FB}" type="pres">
      <dgm:prSet presAssocID="{CC5E44C7-C38E-4D7E-838A-7A2DF6A81176}" presName="compNode" presStyleCnt="0"/>
      <dgm:spPr/>
    </dgm:pt>
    <dgm:pt modelId="{382DB5FA-C440-4E84-9C73-4CC69069C3FF}" type="pres">
      <dgm:prSet presAssocID="{CC5E44C7-C38E-4D7E-838A-7A2DF6A81176}" presName="iconBgRect" presStyleLbl="bgShp" presStyleIdx="3" presStyleCnt="4"/>
      <dgm:spPr/>
    </dgm:pt>
    <dgm:pt modelId="{91065F92-CB31-4EE8-849C-68D94A01D109}" type="pres">
      <dgm:prSet presAssocID="{CC5E44C7-C38E-4D7E-838A-7A2DF6A8117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30B5BF7C-A078-477D-BD9D-278DE2BDA23E}" type="pres">
      <dgm:prSet presAssocID="{CC5E44C7-C38E-4D7E-838A-7A2DF6A81176}" presName="spaceRect" presStyleCnt="0"/>
      <dgm:spPr/>
    </dgm:pt>
    <dgm:pt modelId="{6C191DDC-0B93-41C7-8C91-807C4F360D56}" type="pres">
      <dgm:prSet presAssocID="{CC5E44C7-C38E-4D7E-838A-7A2DF6A81176}" presName="textRect" presStyleLbl="revTx" presStyleIdx="3" presStyleCnt="4">
        <dgm:presLayoutVars>
          <dgm:chMax val="1"/>
          <dgm:chPref val="1"/>
        </dgm:presLayoutVars>
      </dgm:prSet>
      <dgm:spPr/>
    </dgm:pt>
  </dgm:ptLst>
  <dgm:cxnLst>
    <dgm:cxn modelId="{00A6B801-0502-4679-9C1E-9725E4304CBE}" srcId="{4ABF09F5-4856-421F-BFAA-4C0533FB9CB1}" destId="{026EE9D9-BF91-4A97-B7DA-DE47FD817739}" srcOrd="2" destOrd="0" parTransId="{AADB00BD-364D-47AA-A1F4-A3DBD9E301F6}" sibTransId="{8476856B-5153-42EF-9D73-6DE43CCF45F3}"/>
    <dgm:cxn modelId="{2469B319-1D59-46AC-B208-C2438830CE13}" srcId="{4ABF09F5-4856-421F-BFAA-4C0533FB9CB1}" destId="{51D42464-D4A6-4D22-9826-F4857145B454}" srcOrd="0" destOrd="0" parTransId="{BBDC366D-CA31-432F-921A-851D3B66113F}" sibTransId="{989AD2BF-7FF2-4965-958A-E9D432E924AB}"/>
    <dgm:cxn modelId="{D5F9D71C-BD39-494B-84DE-C2489C02FC6F}" type="presOf" srcId="{989AD2BF-7FF2-4965-958A-E9D432E924AB}" destId="{B186F812-2555-47A9-BF35-7A37C272E118}" srcOrd="0" destOrd="0" presId="urn:microsoft.com/office/officeart/2018/2/layout/IconCircleList"/>
    <dgm:cxn modelId="{930A263A-32AC-4A1E-AF08-CB0E3B7D0AF1}" type="presOf" srcId="{8476856B-5153-42EF-9D73-6DE43CCF45F3}" destId="{730EDCFD-C04B-4530-81F3-60388610E812}" srcOrd="0" destOrd="0" presId="urn:microsoft.com/office/officeart/2018/2/layout/IconCircleList"/>
    <dgm:cxn modelId="{7C2B8450-415E-426E-BF98-79EBD7697DBD}" srcId="{4ABF09F5-4856-421F-BFAA-4C0533FB9CB1}" destId="{C24C3300-7FA8-4CE0-9FDB-40BD707000FE}" srcOrd="1" destOrd="0" parTransId="{B44285E2-565A-488C-ABB1-05DDA4A562A9}" sibTransId="{04CFA34B-5DA6-4392-B87E-DA92933E5956}"/>
    <dgm:cxn modelId="{A9150998-9387-48ED-A32A-EE47D7D4DCAC}" type="presOf" srcId="{026EE9D9-BF91-4A97-B7DA-DE47FD817739}" destId="{6A48312B-CFB2-4E2D-BDB7-B8AE66A44880}" srcOrd="0" destOrd="0" presId="urn:microsoft.com/office/officeart/2018/2/layout/IconCircleList"/>
    <dgm:cxn modelId="{A45F1BA7-42FA-490E-B430-375769F3D692}" type="presOf" srcId="{04CFA34B-5DA6-4392-B87E-DA92933E5956}" destId="{603AC341-2EE2-4148-9796-C06C7A6C0C4C}" srcOrd="0" destOrd="0" presId="urn:microsoft.com/office/officeart/2018/2/layout/IconCircleList"/>
    <dgm:cxn modelId="{3F5229AD-3FB1-422C-B546-C481969213BF}" type="presOf" srcId="{51D42464-D4A6-4D22-9826-F4857145B454}" destId="{383016DF-DA16-43B1-9DD3-1032E6F39F42}" srcOrd="0" destOrd="0" presId="urn:microsoft.com/office/officeart/2018/2/layout/IconCircleList"/>
    <dgm:cxn modelId="{82F160BE-7665-4BCC-B924-A47C6A23C63D}" type="presOf" srcId="{C24C3300-7FA8-4CE0-9FDB-40BD707000FE}" destId="{5400A2F1-ED04-4742-A6A9-B98F85F3F5CA}" srcOrd="0" destOrd="0" presId="urn:microsoft.com/office/officeart/2018/2/layout/IconCircleList"/>
    <dgm:cxn modelId="{6494BADB-FEA3-4A0D-8713-793CE2D3E980}" type="presOf" srcId="{4ABF09F5-4856-421F-BFAA-4C0533FB9CB1}" destId="{BD55E5A0-AB8B-430A-BFD5-78F8BF36B314}" srcOrd="0" destOrd="0" presId="urn:microsoft.com/office/officeart/2018/2/layout/IconCircleList"/>
    <dgm:cxn modelId="{14BAC0E6-3529-4FD3-847E-FACAF467A5F6}" type="presOf" srcId="{CC5E44C7-C38E-4D7E-838A-7A2DF6A81176}" destId="{6C191DDC-0B93-41C7-8C91-807C4F360D56}" srcOrd="0" destOrd="0" presId="urn:microsoft.com/office/officeart/2018/2/layout/IconCircleList"/>
    <dgm:cxn modelId="{C337CCE6-51C9-44B1-8075-C1C6446BC4A5}" srcId="{4ABF09F5-4856-421F-BFAA-4C0533FB9CB1}" destId="{CC5E44C7-C38E-4D7E-838A-7A2DF6A81176}" srcOrd="3" destOrd="0" parTransId="{EF076D83-CF2E-4264-9EA5-CFC3732EE82D}" sibTransId="{5DBF665B-9EF6-4775-8E42-42570677CD8A}"/>
    <dgm:cxn modelId="{95105EF9-E83F-4C92-8098-AF46F7203E0D}" type="presParOf" srcId="{BD55E5A0-AB8B-430A-BFD5-78F8BF36B314}" destId="{A2BE6E01-5E9A-4D06-8B26-44C1FABD779B}" srcOrd="0" destOrd="0" presId="urn:microsoft.com/office/officeart/2018/2/layout/IconCircleList"/>
    <dgm:cxn modelId="{4BEE7052-4A1E-4117-B88C-89AA91869CD8}" type="presParOf" srcId="{A2BE6E01-5E9A-4D06-8B26-44C1FABD779B}" destId="{9D28305E-EFE1-4CD1-8883-530CB35B1A0F}" srcOrd="0" destOrd="0" presId="urn:microsoft.com/office/officeart/2018/2/layout/IconCircleList"/>
    <dgm:cxn modelId="{D84F067B-4F85-4CCE-AF79-193A6E05AB4A}" type="presParOf" srcId="{9D28305E-EFE1-4CD1-8883-530CB35B1A0F}" destId="{77433AB2-D913-4BFD-9B6D-142DC4EA0F73}" srcOrd="0" destOrd="0" presId="urn:microsoft.com/office/officeart/2018/2/layout/IconCircleList"/>
    <dgm:cxn modelId="{AD0AF973-4E34-4AFC-984D-6648F1DF558A}" type="presParOf" srcId="{9D28305E-EFE1-4CD1-8883-530CB35B1A0F}" destId="{B117B66B-C638-4ABA-806A-0C07DC3BBF27}" srcOrd="1" destOrd="0" presId="urn:microsoft.com/office/officeart/2018/2/layout/IconCircleList"/>
    <dgm:cxn modelId="{D2E86B65-BEBC-4A98-BC14-BBD097759D53}" type="presParOf" srcId="{9D28305E-EFE1-4CD1-8883-530CB35B1A0F}" destId="{E158C6BD-745A-45B7-B082-CCF5B9584E40}" srcOrd="2" destOrd="0" presId="urn:microsoft.com/office/officeart/2018/2/layout/IconCircleList"/>
    <dgm:cxn modelId="{CB7FEC0B-1727-4A88-949F-4AE389E1BDF0}" type="presParOf" srcId="{9D28305E-EFE1-4CD1-8883-530CB35B1A0F}" destId="{383016DF-DA16-43B1-9DD3-1032E6F39F42}" srcOrd="3" destOrd="0" presId="urn:microsoft.com/office/officeart/2018/2/layout/IconCircleList"/>
    <dgm:cxn modelId="{6CA0D6A7-1AC5-4864-B84A-DD32FE6268CB}" type="presParOf" srcId="{A2BE6E01-5E9A-4D06-8B26-44C1FABD779B}" destId="{B186F812-2555-47A9-BF35-7A37C272E118}" srcOrd="1" destOrd="0" presId="urn:microsoft.com/office/officeart/2018/2/layout/IconCircleList"/>
    <dgm:cxn modelId="{0B8DADF6-92F6-4F7F-91BE-D226FC12AEBB}" type="presParOf" srcId="{A2BE6E01-5E9A-4D06-8B26-44C1FABD779B}" destId="{1AF16810-0E70-465E-B8CB-A798AD8A8612}" srcOrd="2" destOrd="0" presId="urn:microsoft.com/office/officeart/2018/2/layout/IconCircleList"/>
    <dgm:cxn modelId="{FB06DB49-3614-4643-9E54-1E3C23C6B58D}" type="presParOf" srcId="{1AF16810-0E70-465E-B8CB-A798AD8A8612}" destId="{82A9E207-008B-445F-8E95-CF88706C1E01}" srcOrd="0" destOrd="0" presId="urn:microsoft.com/office/officeart/2018/2/layout/IconCircleList"/>
    <dgm:cxn modelId="{DE8DE39B-AC96-4D7E-B188-9A6AB4523F15}" type="presParOf" srcId="{1AF16810-0E70-465E-B8CB-A798AD8A8612}" destId="{A287C830-E92B-4C60-8C30-949ECAC085B1}" srcOrd="1" destOrd="0" presId="urn:microsoft.com/office/officeart/2018/2/layout/IconCircleList"/>
    <dgm:cxn modelId="{3C189AA7-BD6D-4BB1-8121-1B0BA0B97C94}" type="presParOf" srcId="{1AF16810-0E70-465E-B8CB-A798AD8A8612}" destId="{DEF3BC2A-E5AE-4260-A92C-10EE357B47B1}" srcOrd="2" destOrd="0" presId="urn:microsoft.com/office/officeart/2018/2/layout/IconCircleList"/>
    <dgm:cxn modelId="{12F9309F-854E-4BE7-A1AE-413F56DCD8A1}" type="presParOf" srcId="{1AF16810-0E70-465E-B8CB-A798AD8A8612}" destId="{5400A2F1-ED04-4742-A6A9-B98F85F3F5CA}" srcOrd="3" destOrd="0" presId="urn:microsoft.com/office/officeart/2018/2/layout/IconCircleList"/>
    <dgm:cxn modelId="{1B402A70-B11B-492F-A86D-45A886E227F4}" type="presParOf" srcId="{A2BE6E01-5E9A-4D06-8B26-44C1FABD779B}" destId="{603AC341-2EE2-4148-9796-C06C7A6C0C4C}" srcOrd="3" destOrd="0" presId="urn:microsoft.com/office/officeart/2018/2/layout/IconCircleList"/>
    <dgm:cxn modelId="{7E704DF7-7825-4240-AC1F-828587FD95B7}" type="presParOf" srcId="{A2BE6E01-5E9A-4D06-8B26-44C1FABD779B}" destId="{357AAC08-FF4F-4300-A9D5-8CAEE5219508}" srcOrd="4" destOrd="0" presId="urn:microsoft.com/office/officeart/2018/2/layout/IconCircleList"/>
    <dgm:cxn modelId="{52C2A654-8B64-4EBE-84D4-D39BED30E731}" type="presParOf" srcId="{357AAC08-FF4F-4300-A9D5-8CAEE5219508}" destId="{C62390B8-2B9D-457F-9F17-C7ACD63D82F4}" srcOrd="0" destOrd="0" presId="urn:microsoft.com/office/officeart/2018/2/layout/IconCircleList"/>
    <dgm:cxn modelId="{12D05E9C-445B-487B-842B-B8FB0A3AB4B8}" type="presParOf" srcId="{357AAC08-FF4F-4300-A9D5-8CAEE5219508}" destId="{49D8F7C4-CCB8-41AB-9323-F028B691B680}" srcOrd="1" destOrd="0" presId="urn:microsoft.com/office/officeart/2018/2/layout/IconCircleList"/>
    <dgm:cxn modelId="{2DCD37E7-5FC9-4277-ABA6-7441E7D9FC73}" type="presParOf" srcId="{357AAC08-FF4F-4300-A9D5-8CAEE5219508}" destId="{9ACB1505-A8F4-4073-9DB4-EC92ABFB110E}" srcOrd="2" destOrd="0" presId="urn:microsoft.com/office/officeart/2018/2/layout/IconCircleList"/>
    <dgm:cxn modelId="{C634F8B7-1FE1-4D57-8EB5-8DFBF478B404}" type="presParOf" srcId="{357AAC08-FF4F-4300-A9D5-8CAEE5219508}" destId="{6A48312B-CFB2-4E2D-BDB7-B8AE66A44880}" srcOrd="3" destOrd="0" presId="urn:microsoft.com/office/officeart/2018/2/layout/IconCircleList"/>
    <dgm:cxn modelId="{F45DC243-4568-40AA-BA04-4004ECFB58BF}" type="presParOf" srcId="{A2BE6E01-5E9A-4D06-8B26-44C1FABD779B}" destId="{730EDCFD-C04B-4530-81F3-60388610E812}" srcOrd="5" destOrd="0" presId="urn:microsoft.com/office/officeart/2018/2/layout/IconCircleList"/>
    <dgm:cxn modelId="{3BCD97EB-2B08-4A65-AE78-E1998A78ADBB}" type="presParOf" srcId="{A2BE6E01-5E9A-4D06-8B26-44C1FABD779B}" destId="{0FFF6D34-2E62-4CA0-ACB0-EC82999562FB}" srcOrd="6" destOrd="0" presId="urn:microsoft.com/office/officeart/2018/2/layout/IconCircleList"/>
    <dgm:cxn modelId="{53CB419D-C325-48ED-8836-508C215E861D}" type="presParOf" srcId="{0FFF6D34-2E62-4CA0-ACB0-EC82999562FB}" destId="{382DB5FA-C440-4E84-9C73-4CC69069C3FF}" srcOrd="0" destOrd="0" presId="urn:microsoft.com/office/officeart/2018/2/layout/IconCircleList"/>
    <dgm:cxn modelId="{2595C954-1ED6-4E76-94F8-FA8FCADB4E4B}" type="presParOf" srcId="{0FFF6D34-2E62-4CA0-ACB0-EC82999562FB}" destId="{91065F92-CB31-4EE8-849C-68D94A01D109}" srcOrd="1" destOrd="0" presId="urn:microsoft.com/office/officeart/2018/2/layout/IconCircleList"/>
    <dgm:cxn modelId="{78A75352-A719-46F8-A134-D3D052F2E209}" type="presParOf" srcId="{0FFF6D34-2E62-4CA0-ACB0-EC82999562FB}" destId="{30B5BF7C-A078-477D-BD9D-278DE2BDA23E}" srcOrd="2" destOrd="0" presId="urn:microsoft.com/office/officeart/2018/2/layout/IconCircleList"/>
    <dgm:cxn modelId="{572838FD-6429-46DF-9F2B-BF7DA0A4CD81}" type="presParOf" srcId="{0FFF6D34-2E62-4CA0-ACB0-EC82999562FB}" destId="{6C191DDC-0B93-41C7-8C91-807C4F360D5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60DEDE8-EC8D-489E-8D90-0B90D613817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C51F9EA-7D74-429D-BE1E-715F36FD48BC}">
      <dgm:prSet custT="1"/>
      <dgm:spPr/>
      <dgm:t>
        <a:bodyPr/>
        <a:lstStyle/>
        <a:p>
          <a:r>
            <a:rPr lang="en-GB" sz="1600" dirty="0"/>
            <a:t>Staff wellbeing – better work-life balance</a:t>
          </a:r>
          <a:endParaRPr lang="en-US" sz="1600" dirty="0"/>
        </a:p>
      </dgm:t>
    </dgm:pt>
    <dgm:pt modelId="{5CCD6D19-9BCA-4304-BB02-4E6AEC581215}" type="parTrans" cxnId="{A176BBFE-248A-437F-A16E-A1491433D393}">
      <dgm:prSet/>
      <dgm:spPr/>
      <dgm:t>
        <a:bodyPr/>
        <a:lstStyle/>
        <a:p>
          <a:endParaRPr lang="en-US"/>
        </a:p>
      </dgm:t>
    </dgm:pt>
    <dgm:pt modelId="{C073D5AC-4F2F-4874-BE2A-8FFACBA1A63A}" type="sibTrans" cxnId="{A176BBFE-248A-437F-A16E-A1491433D393}">
      <dgm:prSet/>
      <dgm:spPr/>
      <dgm:t>
        <a:bodyPr/>
        <a:lstStyle/>
        <a:p>
          <a:endParaRPr lang="en-US"/>
        </a:p>
      </dgm:t>
    </dgm:pt>
    <dgm:pt modelId="{013B0C0B-ACC5-4836-8106-57671F349E83}">
      <dgm:prSet custT="1"/>
      <dgm:spPr/>
      <dgm:t>
        <a:bodyPr/>
        <a:lstStyle/>
        <a:p>
          <a:r>
            <a:rPr lang="en-GB" sz="1600"/>
            <a:t>Less commuting- reduced costs and time spent travelling</a:t>
          </a:r>
          <a:endParaRPr lang="en-US" sz="1600"/>
        </a:p>
      </dgm:t>
    </dgm:pt>
    <dgm:pt modelId="{1496C0A8-503C-4D8B-9B24-7B426CFFAFBA}" type="parTrans" cxnId="{C6C301CB-4E53-417E-BF73-AB75ADCFE654}">
      <dgm:prSet/>
      <dgm:spPr/>
      <dgm:t>
        <a:bodyPr/>
        <a:lstStyle/>
        <a:p>
          <a:endParaRPr lang="en-US"/>
        </a:p>
      </dgm:t>
    </dgm:pt>
    <dgm:pt modelId="{2E6F63BD-167B-4B4C-920F-D42E0AC18B37}" type="sibTrans" cxnId="{C6C301CB-4E53-417E-BF73-AB75ADCFE654}">
      <dgm:prSet/>
      <dgm:spPr/>
      <dgm:t>
        <a:bodyPr/>
        <a:lstStyle/>
        <a:p>
          <a:endParaRPr lang="en-US"/>
        </a:p>
      </dgm:t>
    </dgm:pt>
    <dgm:pt modelId="{6BF04A1D-89D3-4872-AEDA-FAAF6F06DA14}">
      <dgm:prSet custT="1"/>
      <dgm:spPr/>
      <dgm:t>
        <a:bodyPr/>
        <a:lstStyle/>
        <a:p>
          <a:r>
            <a:rPr lang="en-GB" sz="1600"/>
            <a:t>Allows for a sense of cohesion across a large area- staff based in smaller clinics still have access to full team through regular team meetings, group supervision sessions, MDT meetings all held online</a:t>
          </a:r>
          <a:endParaRPr lang="en-US" sz="1600"/>
        </a:p>
      </dgm:t>
    </dgm:pt>
    <dgm:pt modelId="{F6EC5944-429A-4E06-8270-E2DDCE4FD69E}" type="parTrans" cxnId="{3EEA5829-01B8-426B-8117-9B8A4C7EA4D4}">
      <dgm:prSet/>
      <dgm:spPr/>
      <dgm:t>
        <a:bodyPr/>
        <a:lstStyle/>
        <a:p>
          <a:endParaRPr lang="en-US"/>
        </a:p>
      </dgm:t>
    </dgm:pt>
    <dgm:pt modelId="{D10139B8-F25A-403C-9712-FCF3FDE28F3A}" type="sibTrans" cxnId="{3EEA5829-01B8-426B-8117-9B8A4C7EA4D4}">
      <dgm:prSet/>
      <dgm:spPr/>
      <dgm:t>
        <a:bodyPr/>
        <a:lstStyle/>
        <a:p>
          <a:endParaRPr lang="en-US"/>
        </a:p>
      </dgm:t>
    </dgm:pt>
    <dgm:pt modelId="{EC149E8C-FA36-4B10-9163-3FDA5C5AA0D1}">
      <dgm:prSet custT="1"/>
      <dgm:spPr/>
      <dgm:t>
        <a:bodyPr/>
        <a:lstStyle/>
        <a:p>
          <a:r>
            <a:rPr lang="en-GB" sz="1600"/>
            <a:t>Staff like the mix of face-to-face contact with colleagues and service users and remote working</a:t>
          </a:r>
          <a:endParaRPr lang="en-US" sz="1600"/>
        </a:p>
      </dgm:t>
    </dgm:pt>
    <dgm:pt modelId="{EAB95352-C66D-48B1-B9F7-11BAB3A68B54}" type="parTrans" cxnId="{031278C3-33D6-437C-A79C-142929AF6A7C}">
      <dgm:prSet/>
      <dgm:spPr/>
      <dgm:t>
        <a:bodyPr/>
        <a:lstStyle/>
        <a:p>
          <a:endParaRPr lang="en-US"/>
        </a:p>
      </dgm:t>
    </dgm:pt>
    <dgm:pt modelId="{8CB33FB4-4314-4FDB-900F-BF548B3DD889}" type="sibTrans" cxnId="{031278C3-33D6-437C-A79C-142929AF6A7C}">
      <dgm:prSet/>
      <dgm:spPr/>
      <dgm:t>
        <a:bodyPr/>
        <a:lstStyle/>
        <a:p>
          <a:endParaRPr lang="en-US"/>
        </a:p>
      </dgm:t>
    </dgm:pt>
    <dgm:pt modelId="{852CAE84-B0EC-4F22-B892-1AA7DCD8079F}">
      <dgm:prSet custT="1"/>
      <dgm:spPr/>
      <dgm:t>
        <a:bodyPr/>
        <a:lstStyle/>
        <a:p>
          <a:r>
            <a:rPr lang="en-GB" sz="1600"/>
            <a:t>Staff can come into office if they are struggling with working from home</a:t>
          </a:r>
          <a:endParaRPr lang="en-US" sz="1600"/>
        </a:p>
      </dgm:t>
    </dgm:pt>
    <dgm:pt modelId="{FF94EDED-7B6B-43D3-A8C0-D2EBF6D8B38D}" type="parTrans" cxnId="{FBABB3FA-FDA8-426E-862D-2F93454D3BB7}">
      <dgm:prSet/>
      <dgm:spPr/>
      <dgm:t>
        <a:bodyPr/>
        <a:lstStyle/>
        <a:p>
          <a:endParaRPr lang="en-US"/>
        </a:p>
      </dgm:t>
    </dgm:pt>
    <dgm:pt modelId="{364C1C25-4EC8-4CAB-A543-E4FD309A8C0A}" type="sibTrans" cxnId="{FBABB3FA-FDA8-426E-862D-2F93454D3BB7}">
      <dgm:prSet/>
      <dgm:spPr/>
      <dgm:t>
        <a:bodyPr/>
        <a:lstStyle/>
        <a:p>
          <a:endParaRPr lang="en-US"/>
        </a:p>
      </dgm:t>
    </dgm:pt>
    <dgm:pt modelId="{48DEE45D-3352-49AF-8624-6EA39FD87FAD}" type="pres">
      <dgm:prSet presAssocID="{D60DEDE8-EC8D-489E-8D90-0B90D613817C}" presName="root" presStyleCnt="0">
        <dgm:presLayoutVars>
          <dgm:dir/>
          <dgm:resizeHandles val="exact"/>
        </dgm:presLayoutVars>
      </dgm:prSet>
      <dgm:spPr/>
    </dgm:pt>
    <dgm:pt modelId="{0F249E29-8464-4C99-8AF8-B066A9664C6E}" type="pres">
      <dgm:prSet presAssocID="{BC51F9EA-7D74-429D-BE1E-715F36FD48BC}" presName="compNode" presStyleCnt="0"/>
      <dgm:spPr/>
    </dgm:pt>
    <dgm:pt modelId="{C4A3A611-EA59-4A1D-9564-E141658E025A}" type="pres">
      <dgm:prSet presAssocID="{BC51F9EA-7D74-429D-BE1E-715F36FD48B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dy Builder"/>
        </a:ext>
      </dgm:extLst>
    </dgm:pt>
    <dgm:pt modelId="{F68A3134-7B72-4AFF-B1D4-EF45E11F0DAB}" type="pres">
      <dgm:prSet presAssocID="{BC51F9EA-7D74-429D-BE1E-715F36FD48BC}" presName="spaceRect" presStyleCnt="0"/>
      <dgm:spPr/>
    </dgm:pt>
    <dgm:pt modelId="{CA2FB8F0-A5FC-427C-9F62-E12BA2691773}" type="pres">
      <dgm:prSet presAssocID="{BC51F9EA-7D74-429D-BE1E-715F36FD48BC}" presName="textRect" presStyleLbl="revTx" presStyleIdx="0" presStyleCnt="5">
        <dgm:presLayoutVars>
          <dgm:chMax val="1"/>
          <dgm:chPref val="1"/>
        </dgm:presLayoutVars>
      </dgm:prSet>
      <dgm:spPr/>
    </dgm:pt>
    <dgm:pt modelId="{7158FA80-40C3-4242-936A-B733788AD9E6}" type="pres">
      <dgm:prSet presAssocID="{C073D5AC-4F2F-4874-BE2A-8FFACBA1A63A}" presName="sibTrans" presStyleCnt="0"/>
      <dgm:spPr/>
    </dgm:pt>
    <dgm:pt modelId="{2515D34D-2E98-4074-9DA4-5805618BCF2B}" type="pres">
      <dgm:prSet presAssocID="{013B0C0B-ACC5-4836-8106-57671F349E83}" presName="compNode" presStyleCnt="0"/>
      <dgm:spPr/>
    </dgm:pt>
    <dgm:pt modelId="{15E8ED69-061E-4255-8794-CD79F9230925}" type="pres">
      <dgm:prSet presAssocID="{013B0C0B-ACC5-4836-8106-57671F349E8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r"/>
        </a:ext>
      </dgm:extLst>
    </dgm:pt>
    <dgm:pt modelId="{0C5B3925-3295-49A0-B57C-0ABA5883BDD1}" type="pres">
      <dgm:prSet presAssocID="{013B0C0B-ACC5-4836-8106-57671F349E83}" presName="spaceRect" presStyleCnt="0"/>
      <dgm:spPr/>
    </dgm:pt>
    <dgm:pt modelId="{1D6F52CF-6EA4-4386-AFE5-FDA21759F401}" type="pres">
      <dgm:prSet presAssocID="{013B0C0B-ACC5-4836-8106-57671F349E83}" presName="textRect" presStyleLbl="revTx" presStyleIdx="1" presStyleCnt="5">
        <dgm:presLayoutVars>
          <dgm:chMax val="1"/>
          <dgm:chPref val="1"/>
        </dgm:presLayoutVars>
      </dgm:prSet>
      <dgm:spPr/>
    </dgm:pt>
    <dgm:pt modelId="{F626D823-0FAB-443E-A0A5-0D929B51789B}" type="pres">
      <dgm:prSet presAssocID="{2E6F63BD-167B-4B4C-920F-D42E0AC18B37}" presName="sibTrans" presStyleCnt="0"/>
      <dgm:spPr/>
    </dgm:pt>
    <dgm:pt modelId="{55FCE44F-26F6-4E1D-8AFE-4B7F863FDE12}" type="pres">
      <dgm:prSet presAssocID="{6BF04A1D-89D3-4872-AEDA-FAAF6F06DA14}" presName="compNode" presStyleCnt="0"/>
      <dgm:spPr/>
    </dgm:pt>
    <dgm:pt modelId="{3AFD79BF-AC25-4BBB-9E8C-73B5C6C1B123}" type="pres">
      <dgm:prSet presAssocID="{6BF04A1D-89D3-4872-AEDA-FAAF6F06DA1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0DD4FE24-7C60-4095-B9E8-5EEA2875945B}" type="pres">
      <dgm:prSet presAssocID="{6BF04A1D-89D3-4872-AEDA-FAAF6F06DA14}" presName="spaceRect" presStyleCnt="0"/>
      <dgm:spPr/>
    </dgm:pt>
    <dgm:pt modelId="{966B17BB-4D6B-4449-BDC8-1D31645DBCEA}" type="pres">
      <dgm:prSet presAssocID="{6BF04A1D-89D3-4872-AEDA-FAAF6F06DA14}" presName="textRect" presStyleLbl="revTx" presStyleIdx="2" presStyleCnt="5">
        <dgm:presLayoutVars>
          <dgm:chMax val="1"/>
          <dgm:chPref val="1"/>
        </dgm:presLayoutVars>
      </dgm:prSet>
      <dgm:spPr/>
    </dgm:pt>
    <dgm:pt modelId="{DAAB2C74-23E5-4572-AF87-5DC40DCF63A4}" type="pres">
      <dgm:prSet presAssocID="{D10139B8-F25A-403C-9712-FCF3FDE28F3A}" presName="sibTrans" presStyleCnt="0"/>
      <dgm:spPr/>
    </dgm:pt>
    <dgm:pt modelId="{E7BBCB79-0D12-449D-A33C-DA8EC754407D}" type="pres">
      <dgm:prSet presAssocID="{EC149E8C-FA36-4B10-9163-3FDA5C5AA0D1}" presName="compNode" presStyleCnt="0"/>
      <dgm:spPr/>
    </dgm:pt>
    <dgm:pt modelId="{EDD3144F-55E7-4F08-B162-4019308120E0}" type="pres">
      <dgm:prSet presAssocID="{EC149E8C-FA36-4B10-9163-3FDA5C5AA0D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ll center"/>
        </a:ext>
      </dgm:extLst>
    </dgm:pt>
    <dgm:pt modelId="{74BF20A6-A93D-4EA5-8F52-5407356BB267}" type="pres">
      <dgm:prSet presAssocID="{EC149E8C-FA36-4B10-9163-3FDA5C5AA0D1}" presName="spaceRect" presStyleCnt="0"/>
      <dgm:spPr/>
    </dgm:pt>
    <dgm:pt modelId="{0203A198-8F2F-4BA0-8A1F-A0FE415DDE10}" type="pres">
      <dgm:prSet presAssocID="{EC149E8C-FA36-4B10-9163-3FDA5C5AA0D1}" presName="textRect" presStyleLbl="revTx" presStyleIdx="3" presStyleCnt="5">
        <dgm:presLayoutVars>
          <dgm:chMax val="1"/>
          <dgm:chPref val="1"/>
        </dgm:presLayoutVars>
      </dgm:prSet>
      <dgm:spPr/>
    </dgm:pt>
    <dgm:pt modelId="{367E1D3C-AE80-44E5-B61F-8ACDE3BDA0F9}" type="pres">
      <dgm:prSet presAssocID="{8CB33FB4-4314-4FDB-900F-BF548B3DD889}" presName="sibTrans" presStyleCnt="0"/>
      <dgm:spPr/>
    </dgm:pt>
    <dgm:pt modelId="{BA08D274-7CC1-4B0E-B930-931D8EC38DC9}" type="pres">
      <dgm:prSet presAssocID="{852CAE84-B0EC-4F22-B892-1AA7DCD8079F}" presName="compNode" presStyleCnt="0"/>
      <dgm:spPr/>
    </dgm:pt>
    <dgm:pt modelId="{A9404CEA-9EAC-4FED-938E-A4FC4FB363C9}" type="pres">
      <dgm:prSet presAssocID="{852CAE84-B0EC-4F22-B892-1AA7DCD8079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ouse"/>
        </a:ext>
      </dgm:extLst>
    </dgm:pt>
    <dgm:pt modelId="{DC2A25CE-8CC5-4BD6-9DE6-2F73FCF36E30}" type="pres">
      <dgm:prSet presAssocID="{852CAE84-B0EC-4F22-B892-1AA7DCD8079F}" presName="spaceRect" presStyleCnt="0"/>
      <dgm:spPr/>
    </dgm:pt>
    <dgm:pt modelId="{0337A944-2BA8-403F-A340-51612936FB9E}" type="pres">
      <dgm:prSet presAssocID="{852CAE84-B0EC-4F22-B892-1AA7DCD8079F}" presName="textRect" presStyleLbl="revTx" presStyleIdx="4" presStyleCnt="5">
        <dgm:presLayoutVars>
          <dgm:chMax val="1"/>
          <dgm:chPref val="1"/>
        </dgm:presLayoutVars>
      </dgm:prSet>
      <dgm:spPr/>
    </dgm:pt>
  </dgm:ptLst>
  <dgm:cxnLst>
    <dgm:cxn modelId="{9C847E03-8B6F-4D16-98CB-58DF12252C2C}" type="presOf" srcId="{D60DEDE8-EC8D-489E-8D90-0B90D613817C}" destId="{48DEE45D-3352-49AF-8624-6EA39FD87FAD}" srcOrd="0" destOrd="0" presId="urn:microsoft.com/office/officeart/2018/2/layout/IconLabelList"/>
    <dgm:cxn modelId="{740BCA0B-F03B-4A9B-B61B-E643B7ABCD4B}" type="presOf" srcId="{013B0C0B-ACC5-4836-8106-57671F349E83}" destId="{1D6F52CF-6EA4-4386-AFE5-FDA21759F401}" srcOrd="0" destOrd="0" presId="urn:microsoft.com/office/officeart/2018/2/layout/IconLabelList"/>
    <dgm:cxn modelId="{17924F0C-6357-421A-B057-354EF5B5AA8E}" type="presOf" srcId="{852CAE84-B0EC-4F22-B892-1AA7DCD8079F}" destId="{0337A944-2BA8-403F-A340-51612936FB9E}" srcOrd="0" destOrd="0" presId="urn:microsoft.com/office/officeart/2018/2/layout/IconLabelList"/>
    <dgm:cxn modelId="{3EEA5829-01B8-426B-8117-9B8A4C7EA4D4}" srcId="{D60DEDE8-EC8D-489E-8D90-0B90D613817C}" destId="{6BF04A1D-89D3-4872-AEDA-FAAF6F06DA14}" srcOrd="2" destOrd="0" parTransId="{F6EC5944-429A-4E06-8270-E2DDCE4FD69E}" sibTransId="{D10139B8-F25A-403C-9712-FCF3FDE28F3A}"/>
    <dgm:cxn modelId="{D0B69A9F-4E9A-4D96-8058-A9B1347F7987}" type="presOf" srcId="{BC51F9EA-7D74-429D-BE1E-715F36FD48BC}" destId="{CA2FB8F0-A5FC-427C-9F62-E12BA2691773}" srcOrd="0" destOrd="0" presId="urn:microsoft.com/office/officeart/2018/2/layout/IconLabelList"/>
    <dgm:cxn modelId="{6E7F6DBC-3A97-4065-81D7-95031C1DB670}" type="presOf" srcId="{EC149E8C-FA36-4B10-9163-3FDA5C5AA0D1}" destId="{0203A198-8F2F-4BA0-8A1F-A0FE415DDE10}" srcOrd="0" destOrd="0" presId="urn:microsoft.com/office/officeart/2018/2/layout/IconLabelList"/>
    <dgm:cxn modelId="{031278C3-33D6-437C-A79C-142929AF6A7C}" srcId="{D60DEDE8-EC8D-489E-8D90-0B90D613817C}" destId="{EC149E8C-FA36-4B10-9163-3FDA5C5AA0D1}" srcOrd="3" destOrd="0" parTransId="{EAB95352-C66D-48B1-B9F7-11BAB3A68B54}" sibTransId="{8CB33FB4-4314-4FDB-900F-BF548B3DD889}"/>
    <dgm:cxn modelId="{C6C301CB-4E53-417E-BF73-AB75ADCFE654}" srcId="{D60DEDE8-EC8D-489E-8D90-0B90D613817C}" destId="{013B0C0B-ACC5-4836-8106-57671F349E83}" srcOrd="1" destOrd="0" parTransId="{1496C0A8-503C-4D8B-9B24-7B426CFFAFBA}" sibTransId="{2E6F63BD-167B-4B4C-920F-D42E0AC18B37}"/>
    <dgm:cxn modelId="{EC1E34F8-3E50-4A4F-A4D5-CE14370F2AD3}" type="presOf" srcId="{6BF04A1D-89D3-4872-AEDA-FAAF6F06DA14}" destId="{966B17BB-4D6B-4449-BDC8-1D31645DBCEA}" srcOrd="0" destOrd="0" presId="urn:microsoft.com/office/officeart/2018/2/layout/IconLabelList"/>
    <dgm:cxn modelId="{FBABB3FA-FDA8-426E-862D-2F93454D3BB7}" srcId="{D60DEDE8-EC8D-489E-8D90-0B90D613817C}" destId="{852CAE84-B0EC-4F22-B892-1AA7DCD8079F}" srcOrd="4" destOrd="0" parTransId="{FF94EDED-7B6B-43D3-A8C0-D2EBF6D8B38D}" sibTransId="{364C1C25-4EC8-4CAB-A543-E4FD309A8C0A}"/>
    <dgm:cxn modelId="{A176BBFE-248A-437F-A16E-A1491433D393}" srcId="{D60DEDE8-EC8D-489E-8D90-0B90D613817C}" destId="{BC51F9EA-7D74-429D-BE1E-715F36FD48BC}" srcOrd="0" destOrd="0" parTransId="{5CCD6D19-9BCA-4304-BB02-4E6AEC581215}" sibTransId="{C073D5AC-4F2F-4874-BE2A-8FFACBA1A63A}"/>
    <dgm:cxn modelId="{50D859C4-D290-4B90-A8D4-5A2B970477BB}" type="presParOf" srcId="{48DEE45D-3352-49AF-8624-6EA39FD87FAD}" destId="{0F249E29-8464-4C99-8AF8-B066A9664C6E}" srcOrd="0" destOrd="0" presId="urn:microsoft.com/office/officeart/2018/2/layout/IconLabelList"/>
    <dgm:cxn modelId="{6F0726D3-A1E2-4712-8DF7-9C265E706FE6}" type="presParOf" srcId="{0F249E29-8464-4C99-8AF8-B066A9664C6E}" destId="{C4A3A611-EA59-4A1D-9564-E141658E025A}" srcOrd="0" destOrd="0" presId="urn:microsoft.com/office/officeart/2018/2/layout/IconLabelList"/>
    <dgm:cxn modelId="{0F1B5600-7DAD-4DBE-93DB-2E04A094E4EB}" type="presParOf" srcId="{0F249E29-8464-4C99-8AF8-B066A9664C6E}" destId="{F68A3134-7B72-4AFF-B1D4-EF45E11F0DAB}" srcOrd="1" destOrd="0" presId="urn:microsoft.com/office/officeart/2018/2/layout/IconLabelList"/>
    <dgm:cxn modelId="{74058522-B576-4204-AAD1-482AA0BC91C5}" type="presParOf" srcId="{0F249E29-8464-4C99-8AF8-B066A9664C6E}" destId="{CA2FB8F0-A5FC-427C-9F62-E12BA2691773}" srcOrd="2" destOrd="0" presId="urn:microsoft.com/office/officeart/2018/2/layout/IconLabelList"/>
    <dgm:cxn modelId="{BDFC721B-203F-4C2A-B6D2-497F30BE7D18}" type="presParOf" srcId="{48DEE45D-3352-49AF-8624-6EA39FD87FAD}" destId="{7158FA80-40C3-4242-936A-B733788AD9E6}" srcOrd="1" destOrd="0" presId="urn:microsoft.com/office/officeart/2018/2/layout/IconLabelList"/>
    <dgm:cxn modelId="{79E5F002-315E-4D90-A667-C8B32EADFB19}" type="presParOf" srcId="{48DEE45D-3352-49AF-8624-6EA39FD87FAD}" destId="{2515D34D-2E98-4074-9DA4-5805618BCF2B}" srcOrd="2" destOrd="0" presId="urn:microsoft.com/office/officeart/2018/2/layout/IconLabelList"/>
    <dgm:cxn modelId="{4AE922FF-82AE-4D39-B531-2814C8A31385}" type="presParOf" srcId="{2515D34D-2E98-4074-9DA4-5805618BCF2B}" destId="{15E8ED69-061E-4255-8794-CD79F9230925}" srcOrd="0" destOrd="0" presId="urn:microsoft.com/office/officeart/2018/2/layout/IconLabelList"/>
    <dgm:cxn modelId="{06E5ABE5-DB88-4B40-B9CB-D6F953A38289}" type="presParOf" srcId="{2515D34D-2E98-4074-9DA4-5805618BCF2B}" destId="{0C5B3925-3295-49A0-B57C-0ABA5883BDD1}" srcOrd="1" destOrd="0" presId="urn:microsoft.com/office/officeart/2018/2/layout/IconLabelList"/>
    <dgm:cxn modelId="{7DE36DBE-9743-4250-9A3A-CF8A9EDE2EFC}" type="presParOf" srcId="{2515D34D-2E98-4074-9DA4-5805618BCF2B}" destId="{1D6F52CF-6EA4-4386-AFE5-FDA21759F401}" srcOrd="2" destOrd="0" presId="urn:microsoft.com/office/officeart/2018/2/layout/IconLabelList"/>
    <dgm:cxn modelId="{C9786A4A-05DC-45A2-81F4-2273CA15F2A5}" type="presParOf" srcId="{48DEE45D-3352-49AF-8624-6EA39FD87FAD}" destId="{F626D823-0FAB-443E-A0A5-0D929B51789B}" srcOrd="3" destOrd="0" presId="urn:microsoft.com/office/officeart/2018/2/layout/IconLabelList"/>
    <dgm:cxn modelId="{D4F545E2-966D-4863-BFA2-00E674881808}" type="presParOf" srcId="{48DEE45D-3352-49AF-8624-6EA39FD87FAD}" destId="{55FCE44F-26F6-4E1D-8AFE-4B7F863FDE12}" srcOrd="4" destOrd="0" presId="urn:microsoft.com/office/officeart/2018/2/layout/IconLabelList"/>
    <dgm:cxn modelId="{E08F743B-56D9-4170-86EA-B73EBFA006C3}" type="presParOf" srcId="{55FCE44F-26F6-4E1D-8AFE-4B7F863FDE12}" destId="{3AFD79BF-AC25-4BBB-9E8C-73B5C6C1B123}" srcOrd="0" destOrd="0" presId="urn:microsoft.com/office/officeart/2018/2/layout/IconLabelList"/>
    <dgm:cxn modelId="{F7AE2041-6696-42FD-A5B9-ED9F70E68694}" type="presParOf" srcId="{55FCE44F-26F6-4E1D-8AFE-4B7F863FDE12}" destId="{0DD4FE24-7C60-4095-B9E8-5EEA2875945B}" srcOrd="1" destOrd="0" presId="urn:microsoft.com/office/officeart/2018/2/layout/IconLabelList"/>
    <dgm:cxn modelId="{E762333F-B433-4036-AF0F-758D00E2021C}" type="presParOf" srcId="{55FCE44F-26F6-4E1D-8AFE-4B7F863FDE12}" destId="{966B17BB-4D6B-4449-BDC8-1D31645DBCEA}" srcOrd="2" destOrd="0" presId="urn:microsoft.com/office/officeart/2018/2/layout/IconLabelList"/>
    <dgm:cxn modelId="{4F31715F-47D6-4CE1-A8CB-8C49CC0931E4}" type="presParOf" srcId="{48DEE45D-3352-49AF-8624-6EA39FD87FAD}" destId="{DAAB2C74-23E5-4572-AF87-5DC40DCF63A4}" srcOrd="5" destOrd="0" presId="urn:microsoft.com/office/officeart/2018/2/layout/IconLabelList"/>
    <dgm:cxn modelId="{2F159E8A-B881-43C7-A0D9-C0748E3D9ED4}" type="presParOf" srcId="{48DEE45D-3352-49AF-8624-6EA39FD87FAD}" destId="{E7BBCB79-0D12-449D-A33C-DA8EC754407D}" srcOrd="6" destOrd="0" presId="urn:microsoft.com/office/officeart/2018/2/layout/IconLabelList"/>
    <dgm:cxn modelId="{392FD342-DC34-4541-B221-86804AD36358}" type="presParOf" srcId="{E7BBCB79-0D12-449D-A33C-DA8EC754407D}" destId="{EDD3144F-55E7-4F08-B162-4019308120E0}" srcOrd="0" destOrd="0" presId="urn:microsoft.com/office/officeart/2018/2/layout/IconLabelList"/>
    <dgm:cxn modelId="{29A7B544-F766-4325-BE08-2007DB4FB1FE}" type="presParOf" srcId="{E7BBCB79-0D12-449D-A33C-DA8EC754407D}" destId="{74BF20A6-A93D-4EA5-8F52-5407356BB267}" srcOrd="1" destOrd="0" presId="urn:microsoft.com/office/officeart/2018/2/layout/IconLabelList"/>
    <dgm:cxn modelId="{77E60ACE-C3DE-48B1-B82B-B03C3199D20E}" type="presParOf" srcId="{E7BBCB79-0D12-449D-A33C-DA8EC754407D}" destId="{0203A198-8F2F-4BA0-8A1F-A0FE415DDE10}" srcOrd="2" destOrd="0" presId="urn:microsoft.com/office/officeart/2018/2/layout/IconLabelList"/>
    <dgm:cxn modelId="{4177621C-07A1-4C00-A565-D4580C5E8C71}" type="presParOf" srcId="{48DEE45D-3352-49AF-8624-6EA39FD87FAD}" destId="{367E1D3C-AE80-44E5-B61F-8ACDE3BDA0F9}" srcOrd="7" destOrd="0" presId="urn:microsoft.com/office/officeart/2018/2/layout/IconLabelList"/>
    <dgm:cxn modelId="{384ACBD5-0810-4A21-8CFA-58F254404071}" type="presParOf" srcId="{48DEE45D-3352-49AF-8624-6EA39FD87FAD}" destId="{BA08D274-7CC1-4B0E-B930-931D8EC38DC9}" srcOrd="8" destOrd="0" presId="urn:microsoft.com/office/officeart/2018/2/layout/IconLabelList"/>
    <dgm:cxn modelId="{BB79D6F6-83BF-4DD6-A920-B35686203F6B}" type="presParOf" srcId="{BA08D274-7CC1-4B0E-B930-931D8EC38DC9}" destId="{A9404CEA-9EAC-4FED-938E-A4FC4FB363C9}" srcOrd="0" destOrd="0" presId="urn:microsoft.com/office/officeart/2018/2/layout/IconLabelList"/>
    <dgm:cxn modelId="{5354E2E6-38A6-43A7-B8B2-CB39D4AC9386}" type="presParOf" srcId="{BA08D274-7CC1-4B0E-B930-931D8EC38DC9}" destId="{DC2A25CE-8CC5-4BD6-9DE6-2F73FCF36E30}" srcOrd="1" destOrd="0" presId="urn:microsoft.com/office/officeart/2018/2/layout/IconLabelList"/>
    <dgm:cxn modelId="{E43A2FD7-F45D-4ECC-87C4-AA7E1A5937AF}" type="presParOf" srcId="{BA08D274-7CC1-4B0E-B930-931D8EC38DC9}" destId="{0337A944-2BA8-403F-A340-51612936FB9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36D4F8E-3A0E-4C55-A43B-100718D5573F}"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E175047-6245-4F2D-935A-B76B859ABBC1}">
      <dgm:prSet/>
      <dgm:spPr/>
      <dgm:t>
        <a:bodyPr/>
        <a:lstStyle/>
        <a:p>
          <a:pPr>
            <a:defRPr cap="all"/>
          </a:pPr>
          <a:r>
            <a:rPr lang="en-GB"/>
            <a:t>Blur screens</a:t>
          </a:r>
          <a:endParaRPr lang="en-US"/>
        </a:p>
      </dgm:t>
    </dgm:pt>
    <dgm:pt modelId="{F9EE5B9B-32CA-416E-A2DD-C6B95626F8C6}" type="parTrans" cxnId="{6E716182-F709-4F0E-824A-B79A4F8A76C4}">
      <dgm:prSet/>
      <dgm:spPr/>
      <dgm:t>
        <a:bodyPr/>
        <a:lstStyle/>
        <a:p>
          <a:endParaRPr lang="en-US"/>
        </a:p>
      </dgm:t>
    </dgm:pt>
    <dgm:pt modelId="{722CAE25-0739-4655-B10B-5C9B409B94BE}" type="sibTrans" cxnId="{6E716182-F709-4F0E-824A-B79A4F8A76C4}">
      <dgm:prSet/>
      <dgm:spPr/>
      <dgm:t>
        <a:bodyPr/>
        <a:lstStyle/>
        <a:p>
          <a:endParaRPr lang="en-US"/>
        </a:p>
      </dgm:t>
    </dgm:pt>
    <dgm:pt modelId="{F4506B8D-C7D7-46D7-B793-3EFB3DD03CAE}">
      <dgm:prSet/>
      <dgm:spPr/>
      <dgm:t>
        <a:bodyPr/>
        <a:lstStyle/>
        <a:p>
          <a:pPr>
            <a:defRPr cap="all"/>
          </a:pPr>
          <a:r>
            <a:rPr lang="en-GB"/>
            <a:t>Let people know you are at home but in a confidential space</a:t>
          </a:r>
          <a:endParaRPr lang="en-US"/>
        </a:p>
      </dgm:t>
    </dgm:pt>
    <dgm:pt modelId="{5E1F863F-BA16-48EF-AC4F-C588891F0D8B}" type="parTrans" cxnId="{1C956016-0013-4BE0-AD0F-00E88D49B3C6}">
      <dgm:prSet/>
      <dgm:spPr/>
      <dgm:t>
        <a:bodyPr/>
        <a:lstStyle/>
        <a:p>
          <a:endParaRPr lang="en-US"/>
        </a:p>
      </dgm:t>
    </dgm:pt>
    <dgm:pt modelId="{8FC817A6-3ABC-4BE8-A4D9-2A2395BE7FCB}" type="sibTrans" cxnId="{1C956016-0013-4BE0-AD0F-00E88D49B3C6}">
      <dgm:prSet/>
      <dgm:spPr/>
      <dgm:t>
        <a:bodyPr/>
        <a:lstStyle/>
        <a:p>
          <a:endParaRPr lang="en-US"/>
        </a:p>
      </dgm:t>
    </dgm:pt>
    <dgm:pt modelId="{D5E33AE5-CE85-4CBB-8119-D6CFC45FC973}">
      <dgm:prSet/>
      <dgm:spPr/>
      <dgm:t>
        <a:bodyPr/>
        <a:lstStyle/>
        <a:p>
          <a:pPr>
            <a:defRPr cap="all"/>
          </a:pPr>
          <a:r>
            <a:rPr lang="en-GB"/>
            <a:t>Allow for disruptions e.g. somebody at door etc.</a:t>
          </a:r>
          <a:endParaRPr lang="en-US"/>
        </a:p>
      </dgm:t>
    </dgm:pt>
    <dgm:pt modelId="{ADC93B9D-FCE7-4BE1-909B-99A3793F4C52}" type="parTrans" cxnId="{F41DC0BD-F59E-4DE1-9CB1-9A12A44E4270}">
      <dgm:prSet/>
      <dgm:spPr/>
      <dgm:t>
        <a:bodyPr/>
        <a:lstStyle/>
        <a:p>
          <a:endParaRPr lang="en-US"/>
        </a:p>
      </dgm:t>
    </dgm:pt>
    <dgm:pt modelId="{D49F1587-5549-4EDE-864F-5330555937FC}" type="sibTrans" cxnId="{F41DC0BD-F59E-4DE1-9CB1-9A12A44E4270}">
      <dgm:prSet/>
      <dgm:spPr/>
      <dgm:t>
        <a:bodyPr/>
        <a:lstStyle/>
        <a:p>
          <a:endParaRPr lang="en-US"/>
        </a:p>
      </dgm:t>
    </dgm:pt>
    <dgm:pt modelId="{74E8F23C-8050-49FA-A5DE-41F7ED7E6BF8}" type="pres">
      <dgm:prSet presAssocID="{E36D4F8E-3A0E-4C55-A43B-100718D5573F}" presName="root" presStyleCnt="0">
        <dgm:presLayoutVars>
          <dgm:dir/>
          <dgm:resizeHandles val="exact"/>
        </dgm:presLayoutVars>
      </dgm:prSet>
      <dgm:spPr/>
    </dgm:pt>
    <dgm:pt modelId="{4913BA17-A822-4165-B51D-8A3C1756F2C7}" type="pres">
      <dgm:prSet presAssocID="{8E175047-6245-4F2D-935A-B76B859ABBC1}" presName="compNode" presStyleCnt="0"/>
      <dgm:spPr/>
    </dgm:pt>
    <dgm:pt modelId="{1BC0091C-3AFB-455C-82EE-1C24F2614856}" type="pres">
      <dgm:prSet presAssocID="{8E175047-6245-4F2D-935A-B76B859ABBC1}" presName="iconBgRect" presStyleLbl="bgShp" presStyleIdx="0" presStyleCnt="3"/>
      <dgm:spPr/>
    </dgm:pt>
    <dgm:pt modelId="{2705B386-56AD-4FFE-9266-335CE83CAB67}" type="pres">
      <dgm:prSet presAssocID="{8E175047-6245-4F2D-935A-B76B859ABBC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jector screen"/>
        </a:ext>
      </dgm:extLst>
    </dgm:pt>
    <dgm:pt modelId="{5E97CCDB-996A-45BA-B87B-8704507DC224}" type="pres">
      <dgm:prSet presAssocID="{8E175047-6245-4F2D-935A-B76B859ABBC1}" presName="spaceRect" presStyleCnt="0"/>
      <dgm:spPr/>
    </dgm:pt>
    <dgm:pt modelId="{C5B679BE-C0D8-4E65-9D48-9BF8159234FA}" type="pres">
      <dgm:prSet presAssocID="{8E175047-6245-4F2D-935A-B76B859ABBC1}" presName="textRect" presStyleLbl="revTx" presStyleIdx="0" presStyleCnt="3">
        <dgm:presLayoutVars>
          <dgm:chMax val="1"/>
          <dgm:chPref val="1"/>
        </dgm:presLayoutVars>
      </dgm:prSet>
      <dgm:spPr/>
    </dgm:pt>
    <dgm:pt modelId="{F1C82405-054B-4E70-A81F-6A9140BA3DDA}" type="pres">
      <dgm:prSet presAssocID="{722CAE25-0739-4655-B10B-5C9B409B94BE}" presName="sibTrans" presStyleCnt="0"/>
      <dgm:spPr/>
    </dgm:pt>
    <dgm:pt modelId="{EF2D91BE-1947-467C-95FE-A15729717E89}" type="pres">
      <dgm:prSet presAssocID="{F4506B8D-C7D7-46D7-B793-3EFB3DD03CAE}" presName="compNode" presStyleCnt="0"/>
      <dgm:spPr/>
    </dgm:pt>
    <dgm:pt modelId="{61E0A9C7-F51D-434F-ADDF-470A37B7A714}" type="pres">
      <dgm:prSet presAssocID="{F4506B8D-C7D7-46D7-B793-3EFB3DD03CAE}" presName="iconBgRect" presStyleLbl="bgShp" presStyleIdx="1" presStyleCnt="3"/>
      <dgm:spPr/>
    </dgm:pt>
    <dgm:pt modelId="{B65634D6-27F2-4ED0-9B12-3529F6DBF083}" type="pres">
      <dgm:prSet presAssocID="{F4506B8D-C7D7-46D7-B793-3EFB3DD03CA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C6E936E8-5D7C-41D0-AEFF-EC1C0DBC224E}" type="pres">
      <dgm:prSet presAssocID="{F4506B8D-C7D7-46D7-B793-3EFB3DD03CAE}" presName="spaceRect" presStyleCnt="0"/>
      <dgm:spPr/>
    </dgm:pt>
    <dgm:pt modelId="{DB6238E6-9D59-44D3-85B8-94B08F7CDF86}" type="pres">
      <dgm:prSet presAssocID="{F4506B8D-C7D7-46D7-B793-3EFB3DD03CAE}" presName="textRect" presStyleLbl="revTx" presStyleIdx="1" presStyleCnt="3">
        <dgm:presLayoutVars>
          <dgm:chMax val="1"/>
          <dgm:chPref val="1"/>
        </dgm:presLayoutVars>
      </dgm:prSet>
      <dgm:spPr/>
    </dgm:pt>
    <dgm:pt modelId="{0934DFB2-685D-4542-AFFC-918F02066E55}" type="pres">
      <dgm:prSet presAssocID="{8FC817A6-3ABC-4BE8-A4D9-2A2395BE7FCB}" presName="sibTrans" presStyleCnt="0"/>
      <dgm:spPr/>
    </dgm:pt>
    <dgm:pt modelId="{15CFD581-EC71-4083-B716-2DDF2D373BE1}" type="pres">
      <dgm:prSet presAssocID="{D5E33AE5-CE85-4CBB-8119-D6CFC45FC973}" presName="compNode" presStyleCnt="0"/>
      <dgm:spPr/>
    </dgm:pt>
    <dgm:pt modelId="{69599D31-A24A-4D17-B358-4EF4C466A39E}" type="pres">
      <dgm:prSet presAssocID="{D5E33AE5-CE85-4CBB-8119-D6CFC45FC973}" presName="iconBgRect" presStyleLbl="bgShp" presStyleIdx="2" presStyleCnt="3"/>
      <dgm:spPr/>
    </dgm:pt>
    <dgm:pt modelId="{92799E8D-E2B3-496A-97B8-5E95E800A235}" type="pres">
      <dgm:prSet presAssocID="{D5E33AE5-CE85-4CBB-8119-D6CFC45FC97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art Phone"/>
        </a:ext>
      </dgm:extLst>
    </dgm:pt>
    <dgm:pt modelId="{C4A65ECE-A8CC-4F71-B1DB-F954FCD357AC}" type="pres">
      <dgm:prSet presAssocID="{D5E33AE5-CE85-4CBB-8119-D6CFC45FC973}" presName="spaceRect" presStyleCnt="0"/>
      <dgm:spPr/>
    </dgm:pt>
    <dgm:pt modelId="{98FAA51C-53A1-4509-BEFF-48AC169F9F98}" type="pres">
      <dgm:prSet presAssocID="{D5E33AE5-CE85-4CBB-8119-D6CFC45FC973}" presName="textRect" presStyleLbl="revTx" presStyleIdx="2" presStyleCnt="3">
        <dgm:presLayoutVars>
          <dgm:chMax val="1"/>
          <dgm:chPref val="1"/>
        </dgm:presLayoutVars>
      </dgm:prSet>
      <dgm:spPr/>
    </dgm:pt>
  </dgm:ptLst>
  <dgm:cxnLst>
    <dgm:cxn modelId="{1C956016-0013-4BE0-AD0F-00E88D49B3C6}" srcId="{E36D4F8E-3A0E-4C55-A43B-100718D5573F}" destId="{F4506B8D-C7D7-46D7-B793-3EFB3DD03CAE}" srcOrd="1" destOrd="0" parTransId="{5E1F863F-BA16-48EF-AC4F-C588891F0D8B}" sibTransId="{8FC817A6-3ABC-4BE8-A4D9-2A2395BE7FCB}"/>
    <dgm:cxn modelId="{83EDBE31-E568-41C1-A410-467F90F1D280}" type="presOf" srcId="{D5E33AE5-CE85-4CBB-8119-D6CFC45FC973}" destId="{98FAA51C-53A1-4509-BEFF-48AC169F9F98}" srcOrd="0" destOrd="0" presId="urn:microsoft.com/office/officeart/2018/5/layout/IconCircleLabelList"/>
    <dgm:cxn modelId="{036F5266-B515-4864-AD2F-4F538858F511}" type="presOf" srcId="{F4506B8D-C7D7-46D7-B793-3EFB3DD03CAE}" destId="{DB6238E6-9D59-44D3-85B8-94B08F7CDF86}" srcOrd="0" destOrd="0" presId="urn:microsoft.com/office/officeart/2018/5/layout/IconCircleLabelList"/>
    <dgm:cxn modelId="{6E716182-F709-4F0E-824A-B79A4F8A76C4}" srcId="{E36D4F8E-3A0E-4C55-A43B-100718D5573F}" destId="{8E175047-6245-4F2D-935A-B76B859ABBC1}" srcOrd="0" destOrd="0" parTransId="{F9EE5B9B-32CA-416E-A2DD-C6B95626F8C6}" sibTransId="{722CAE25-0739-4655-B10B-5C9B409B94BE}"/>
    <dgm:cxn modelId="{F41DC0BD-F59E-4DE1-9CB1-9A12A44E4270}" srcId="{E36D4F8E-3A0E-4C55-A43B-100718D5573F}" destId="{D5E33AE5-CE85-4CBB-8119-D6CFC45FC973}" srcOrd="2" destOrd="0" parTransId="{ADC93B9D-FCE7-4BE1-909B-99A3793F4C52}" sibTransId="{D49F1587-5549-4EDE-864F-5330555937FC}"/>
    <dgm:cxn modelId="{074572DA-0BD2-49BB-9D75-EFE3B7844926}" type="presOf" srcId="{8E175047-6245-4F2D-935A-B76B859ABBC1}" destId="{C5B679BE-C0D8-4E65-9D48-9BF8159234FA}" srcOrd="0" destOrd="0" presId="urn:microsoft.com/office/officeart/2018/5/layout/IconCircleLabelList"/>
    <dgm:cxn modelId="{E6CE01F1-48D5-44F0-91CD-D5E4753AE459}" type="presOf" srcId="{E36D4F8E-3A0E-4C55-A43B-100718D5573F}" destId="{74E8F23C-8050-49FA-A5DE-41F7ED7E6BF8}" srcOrd="0" destOrd="0" presId="urn:microsoft.com/office/officeart/2018/5/layout/IconCircleLabelList"/>
    <dgm:cxn modelId="{8D22C97A-AB91-4F4D-97E7-6DF2EBCA2C50}" type="presParOf" srcId="{74E8F23C-8050-49FA-A5DE-41F7ED7E6BF8}" destId="{4913BA17-A822-4165-B51D-8A3C1756F2C7}" srcOrd="0" destOrd="0" presId="urn:microsoft.com/office/officeart/2018/5/layout/IconCircleLabelList"/>
    <dgm:cxn modelId="{0D1E9E6B-52A2-4D99-BBC0-C1202032EF27}" type="presParOf" srcId="{4913BA17-A822-4165-B51D-8A3C1756F2C7}" destId="{1BC0091C-3AFB-455C-82EE-1C24F2614856}" srcOrd="0" destOrd="0" presId="urn:microsoft.com/office/officeart/2018/5/layout/IconCircleLabelList"/>
    <dgm:cxn modelId="{789E5238-5FCA-4250-9C24-8D2F4B8E119B}" type="presParOf" srcId="{4913BA17-A822-4165-B51D-8A3C1756F2C7}" destId="{2705B386-56AD-4FFE-9266-335CE83CAB67}" srcOrd="1" destOrd="0" presId="urn:microsoft.com/office/officeart/2018/5/layout/IconCircleLabelList"/>
    <dgm:cxn modelId="{A481A453-5BB5-4329-9559-0ED27EFC8BBC}" type="presParOf" srcId="{4913BA17-A822-4165-B51D-8A3C1756F2C7}" destId="{5E97CCDB-996A-45BA-B87B-8704507DC224}" srcOrd="2" destOrd="0" presId="urn:microsoft.com/office/officeart/2018/5/layout/IconCircleLabelList"/>
    <dgm:cxn modelId="{57E09C5F-241F-4BC4-92D6-C637F281953B}" type="presParOf" srcId="{4913BA17-A822-4165-B51D-8A3C1756F2C7}" destId="{C5B679BE-C0D8-4E65-9D48-9BF8159234FA}" srcOrd="3" destOrd="0" presId="urn:microsoft.com/office/officeart/2018/5/layout/IconCircleLabelList"/>
    <dgm:cxn modelId="{AC062132-A795-4FCC-A01C-6E4B333A542B}" type="presParOf" srcId="{74E8F23C-8050-49FA-A5DE-41F7ED7E6BF8}" destId="{F1C82405-054B-4E70-A81F-6A9140BA3DDA}" srcOrd="1" destOrd="0" presId="urn:microsoft.com/office/officeart/2018/5/layout/IconCircleLabelList"/>
    <dgm:cxn modelId="{8CF0A35B-7B10-4D3F-91EF-1FD0849BF95B}" type="presParOf" srcId="{74E8F23C-8050-49FA-A5DE-41F7ED7E6BF8}" destId="{EF2D91BE-1947-467C-95FE-A15729717E89}" srcOrd="2" destOrd="0" presId="urn:microsoft.com/office/officeart/2018/5/layout/IconCircleLabelList"/>
    <dgm:cxn modelId="{9EEA8D6A-D0A6-454E-B051-DA072F3CE040}" type="presParOf" srcId="{EF2D91BE-1947-467C-95FE-A15729717E89}" destId="{61E0A9C7-F51D-434F-ADDF-470A37B7A714}" srcOrd="0" destOrd="0" presId="urn:microsoft.com/office/officeart/2018/5/layout/IconCircleLabelList"/>
    <dgm:cxn modelId="{E52B619E-EC47-4209-9B75-0175E9829EE2}" type="presParOf" srcId="{EF2D91BE-1947-467C-95FE-A15729717E89}" destId="{B65634D6-27F2-4ED0-9B12-3529F6DBF083}" srcOrd="1" destOrd="0" presId="urn:microsoft.com/office/officeart/2018/5/layout/IconCircleLabelList"/>
    <dgm:cxn modelId="{E684DC8E-1137-4B1D-8A17-ABB01FBFFE62}" type="presParOf" srcId="{EF2D91BE-1947-467C-95FE-A15729717E89}" destId="{C6E936E8-5D7C-41D0-AEFF-EC1C0DBC224E}" srcOrd="2" destOrd="0" presId="urn:microsoft.com/office/officeart/2018/5/layout/IconCircleLabelList"/>
    <dgm:cxn modelId="{547B8B31-F290-4D06-834F-4A5AC4016830}" type="presParOf" srcId="{EF2D91BE-1947-467C-95FE-A15729717E89}" destId="{DB6238E6-9D59-44D3-85B8-94B08F7CDF86}" srcOrd="3" destOrd="0" presId="urn:microsoft.com/office/officeart/2018/5/layout/IconCircleLabelList"/>
    <dgm:cxn modelId="{7E557623-3D79-42C2-8127-9DD397313AF2}" type="presParOf" srcId="{74E8F23C-8050-49FA-A5DE-41F7ED7E6BF8}" destId="{0934DFB2-685D-4542-AFFC-918F02066E55}" srcOrd="3" destOrd="0" presId="urn:microsoft.com/office/officeart/2018/5/layout/IconCircleLabelList"/>
    <dgm:cxn modelId="{3BF2D831-0EE3-4F4E-AB33-710199BDD129}" type="presParOf" srcId="{74E8F23C-8050-49FA-A5DE-41F7ED7E6BF8}" destId="{15CFD581-EC71-4083-B716-2DDF2D373BE1}" srcOrd="4" destOrd="0" presId="urn:microsoft.com/office/officeart/2018/5/layout/IconCircleLabelList"/>
    <dgm:cxn modelId="{9BE78002-0360-4649-94A4-D55D33B1B2C3}" type="presParOf" srcId="{15CFD581-EC71-4083-B716-2DDF2D373BE1}" destId="{69599D31-A24A-4D17-B358-4EF4C466A39E}" srcOrd="0" destOrd="0" presId="urn:microsoft.com/office/officeart/2018/5/layout/IconCircleLabelList"/>
    <dgm:cxn modelId="{4A78EA2B-B469-4AF9-AA53-D47C01727B8D}" type="presParOf" srcId="{15CFD581-EC71-4083-B716-2DDF2D373BE1}" destId="{92799E8D-E2B3-496A-97B8-5E95E800A235}" srcOrd="1" destOrd="0" presId="urn:microsoft.com/office/officeart/2018/5/layout/IconCircleLabelList"/>
    <dgm:cxn modelId="{74420FDA-5804-433B-8DCB-3095C455D157}" type="presParOf" srcId="{15CFD581-EC71-4083-B716-2DDF2D373BE1}" destId="{C4A65ECE-A8CC-4F71-B1DB-F954FCD357AC}" srcOrd="2" destOrd="0" presId="urn:microsoft.com/office/officeart/2018/5/layout/IconCircleLabelList"/>
    <dgm:cxn modelId="{AAC96E03-1805-4B05-B54E-A9B952CD13EC}" type="presParOf" srcId="{15CFD581-EC71-4083-B716-2DDF2D373BE1}" destId="{98FAA51C-53A1-4509-BEFF-48AC169F9F9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0FC73B-AF41-4EC3-951B-F7A32239C66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42B1B43-BCA3-403F-97D6-3E4958F28416}">
      <dgm:prSet/>
      <dgm:spPr/>
      <dgm:t>
        <a:bodyPr/>
        <a:lstStyle/>
        <a:p>
          <a:r>
            <a:rPr lang="en-GB"/>
            <a:t>Were able to use a variety of video communications to reach service users e.g. Zoom, WhatsApp</a:t>
          </a:r>
          <a:endParaRPr lang="en-US"/>
        </a:p>
      </dgm:t>
    </dgm:pt>
    <dgm:pt modelId="{857FEDA2-9C08-48CB-B950-491CDC2A8EBB}" type="parTrans" cxnId="{7629B7D3-AE0A-4131-9CCB-4A0779F51918}">
      <dgm:prSet/>
      <dgm:spPr/>
      <dgm:t>
        <a:bodyPr/>
        <a:lstStyle/>
        <a:p>
          <a:endParaRPr lang="en-US"/>
        </a:p>
      </dgm:t>
    </dgm:pt>
    <dgm:pt modelId="{15C76654-3E9A-4C90-A879-7C1CB6E991E8}" type="sibTrans" cxnId="{7629B7D3-AE0A-4131-9CCB-4A0779F51918}">
      <dgm:prSet/>
      <dgm:spPr/>
      <dgm:t>
        <a:bodyPr/>
        <a:lstStyle/>
        <a:p>
          <a:endParaRPr lang="en-US"/>
        </a:p>
      </dgm:t>
    </dgm:pt>
    <dgm:pt modelId="{92EAF004-41D9-490F-9705-6762EBD50B8C}">
      <dgm:prSet/>
      <dgm:spPr/>
      <dgm:t>
        <a:bodyPr/>
        <a:lstStyle/>
        <a:p>
          <a:r>
            <a:rPr lang="en-GB"/>
            <a:t>Remote shared inbox was developed so that staff could email service users</a:t>
          </a:r>
          <a:endParaRPr lang="en-US"/>
        </a:p>
      </dgm:t>
    </dgm:pt>
    <dgm:pt modelId="{8939D599-AF2E-4B15-A9AB-B10E0696CADD}" type="parTrans" cxnId="{1F9286C7-CDB3-4B40-B1F9-29858700FBCC}">
      <dgm:prSet/>
      <dgm:spPr/>
      <dgm:t>
        <a:bodyPr/>
        <a:lstStyle/>
        <a:p>
          <a:endParaRPr lang="en-US"/>
        </a:p>
      </dgm:t>
    </dgm:pt>
    <dgm:pt modelId="{740B3630-26C3-4EB9-8F02-8D6E6453AB30}" type="sibTrans" cxnId="{1F9286C7-CDB3-4B40-B1F9-29858700FBCC}">
      <dgm:prSet/>
      <dgm:spPr/>
      <dgm:t>
        <a:bodyPr/>
        <a:lstStyle/>
        <a:p>
          <a:endParaRPr lang="en-US"/>
        </a:p>
      </dgm:t>
    </dgm:pt>
    <dgm:pt modelId="{A65A7AE8-3BF9-4D82-9514-220A67B6A101}">
      <dgm:prSet/>
      <dgm:spPr/>
      <dgm:t>
        <a:bodyPr/>
        <a:lstStyle/>
        <a:p>
          <a:r>
            <a:rPr lang="en-GB"/>
            <a:t>Shared inbox monitored by admin team</a:t>
          </a:r>
          <a:endParaRPr lang="en-US"/>
        </a:p>
      </dgm:t>
    </dgm:pt>
    <dgm:pt modelId="{589B53F1-70C4-4C7E-9861-886A0AD9A420}" type="parTrans" cxnId="{3E1C7540-95B3-417C-B566-2E399186BD13}">
      <dgm:prSet/>
      <dgm:spPr/>
      <dgm:t>
        <a:bodyPr/>
        <a:lstStyle/>
        <a:p>
          <a:endParaRPr lang="en-US"/>
        </a:p>
      </dgm:t>
    </dgm:pt>
    <dgm:pt modelId="{80FDF81D-2BEF-45E6-994E-C45BEF1EEEC5}" type="sibTrans" cxnId="{3E1C7540-95B3-417C-B566-2E399186BD13}">
      <dgm:prSet/>
      <dgm:spPr/>
      <dgm:t>
        <a:bodyPr/>
        <a:lstStyle/>
        <a:p>
          <a:endParaRPr lang="en-US"/>
        </a:p>
      </dgm:t>
    </dgm:pt>
    <dgm:pt modelId="{C34E4A3F-070D-424F-B09D-37D738FD7A56}">
      <dgm:prSet/>
      <dgm:spPr/>
      <dgm:t>
        <a:bodyPr/>
        <a:lstStyle/>
        <a:p>
          <a:r>
            <a:rPr lang="en-GB"/>
            <a:t>Groups moved to online format to allow for continuous delivery of group CBT model</a:t>
          </a:r>
          <a:endParaRPr lang="en-US"/>
        </a:p>
      </dgm:t>
    </dgm:pt>
    <dgm:pt modelId="{3E4797C9-D9B1-4AD8-9F7A-05978F9A3DC5}" type="parTrans" cxnId="{9A2D4B01-218A-4E5B-81DF-8A3B44644E6D}">
      <dgm:prSet/>
      <dgm:spPr/>
      <dgm:t>
        <a:bodyPr/>
        <a:lstStyle/>
        <a:p>
          <a:endParaRPr lang="en-US"/>
        </a:p>
      </dgm:t>
    </dgm:pt>
    <dgm:pt modelId="{A52EE8AD-CC61-4163-BC9B-C7F03A91EA4C}" type="sibTrans" cxnId="{9A2D4B01-218A-4E5B-81DF-8A3B44644E6D}">
      <dgm:prSet/>
      <dgm:spPr/>
      <dgm:t>
        <a:bodyPr/>
        <a:lstStyle/>
        <a:p>
          <a:endParaRPr lang="en-US"/>
        </a:p>
      </dgm:t>
    </dgm:pt>
    <dgm:pt modelId="{A04257BD-2C44-49FF-972A-13D65BF7C56F}" type="pres">
      <dgm:prSet presAssocID="{9B0FC73B-AF41-4EC3-951B-F7A32239C669}" presName="root" presStyleCnt="0">
        <dgm:presLayoutVars>
          <dgm:dir/>
          <dgm:resizeHandles val="exact"/>
        </dgm:presLayoutVars>
      </dgm:prSet>
      <dgm:spPr/>
    </dgm:pt>
    <dgm:pt modelId="{FE489560-B37A-4194-8A36-541BDAC543BF}" type="pres">
      <dgm:prSet presAssocID="{B42B1B43-BCA3-403F-97D6-3E4958F28416}" presName="compNode" presStyleCnt="0"/>
      <dgm:spPr/>
    </dgm:pt>
    <dgm:pt modelId="{E7C50440-80FE-4653-9013-3B39C0BCC7CD}" type="pres">
      <dgm:prSet presAssocID="{B42B1B43-BCA3-403F-97D6-3E4958F28416}" presName="bgRect" presStyleLbl="bgShp" presStyleIdx="0" presStyleCnt="4"/>
      <dgm:spPr/>
    </dgm:pt>
    <dgm:pt modelId="{D19BB5D5-9B7B-4953-82B8-80697C6BC369}" type="pres">
      <dgm:prSet presAssocID="{B42B1B43-BCA3-403F-97D6-3E4958F2841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C22A9768-41E9-4AB3-801C-8188B585477C}" type="pres">
      <dgm:prSet presAssocID="{B42B1B43-BCA3-403F-97D6-3E4958F28416}" presName="spaceRect" presStyleCnt="0"/>
      <dgm:spPr/>
    </dgm:pt>
    <dgm:pt modelId="{68DE88ED-5CDB-4DF2-90AF-EF296179CAED}" type="pres">
      <dgm:prSet presAssocID="{B42B1B43-BCA3-403F-97D6-3E4958F28416}" presName="parTx" presStyleLbl="revTx" presStyleIdx="0" presStyleCnt="4">
        <dgm:presLayoutVars>
          <dgm:chMax val="0"/>
          <dgm:chPref val="0"/>
        </dgm:presLayoutVars>
      </dgm:prSet>
      <dgm:spPr/>
    </dgm:pt>
    <dgm:pt modelId="{7D509F85-EC76-4825-9A66-ED5926A29D42}" type="pres">
      <dgm:prSet presAssocID="{15C76654-3E9A-4C90-A879-7C1CB6E991E8}" presName="sibTrans" presStyleCnt="0"/>
      <dgm:spPr/>
    </dgm:pt>
    <dgm:pt modelId="{B6BACA87-D26A-434C-A579-6D720CB5A863}" type="pres">
      <dgm:prSet presAssocID="{92EAF004-41D9-490F-9705-6762EBD50B8C}" presName="compNode" presStyleCnt="0"/>
      <dgm:spPr/>
    </dgm:pt>
    <dgm:pt modelId="{72064C68-3717-4CBA-A64A-4A24A396B582}" type="pres">
      <dgm:prSet presAssocID="{92EAF004-41D9-490F-9705-6762EBD50B8C}" presName="bgRect" presStyleLbl="bgShp" presStyleIdx="1" presStyleCnt="4"/>
      <dgm:spPr/>
    </dgm:pt>
    <dgm:pt modelId="{A8DCE594-6049-4FE6-A5A3-6BEF624141A9}" type="pres">
      <dgm:prSet presAssocID="{92EAF004-41D9-490F-9705-6762EBD50B8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820920F2-D56D-4F6E-9044-17386F3566E5}" type="pres">
      <dgm:prSet presAssocID="{92EAF004-41D9-490F-9705-6762EBD50B8C}" presName="spaceRect" presStyleCnt="0"/>
      <dgm:spPr/>
    </dgm:pt>
    <dgm:pt modelId="{A1EF587D-A959-4B46-AF98-9AED6F31AD04}" type="pres">
      <dgm:prSet presAssocID="{92EAF004-41D9-490F-9705-6762EBD50B8C}" presName="parTx" presStyleLbl="revTx" presStyleIdx="1" presStyleCnt="4">
        <dgm:presLayoutVars>
          <dgm:chMax val="0"/>
          <dgm:chPref val="0"/>
        </dgm:presLayoutVars>
      </dgm:prSet>
      <dgm:spPr/>
    </dgm:pt>
    <dgm:pt modelId="{92590B47-05B0-4BFA-8E35-E17D905796A4}" type="pres">
      <dgm:prSet presAssocID="{740B3630-26C3-4EB9-8F02-8D6E6453AB30}" presName="sibTrans" presStyleCnt="0"/>
      <dgm:spPr/>
    </dgm:pt>
    <dgm:pt modelId="{5BF21B93-A68C-44FE-A902-0DA6C001D8C8}" type="pres">
      <dgm:prSet presAssocID="{A65A7AE8-3BF9-4D82-9514-220A67B6A101}" presName="compNode" presStyleCnt="0"/>
      <dgm:spPr/>
    </dgm:pt>
    <dgm:pt modelId="{2C7D7900-3909-4A13-BBDF-03658BA76C7B}" type="pres">
      <dgm:prSet presAssocID="{A65A7AE8-3BF9-4D82-9514-220A67B6A101}" presName="bgRect" presStyleLbl="bgShp" presStyleIdx="2" presStyleCnt="4"/>
      <dgm:spPr/>
    </dgm:pt>
    <dgm:pt modelId="{7D70B477-8733-48E9-B2BD-E14CED51CE92}" type="pres">
      <dgm:prSet presAssocID="{A65A7AE8-3BF9-4D82-9514-220A67B6A10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571D6245-7F08-4A2A-BB87-784D33AA1CA4}" type="pres">
      <dgm:prSet presAssocID="{A65A7AE8-3BF9-4D82-9514-220A67B6A101}" presName="spaceRect" presStyleCnt="0"/>
      <dgm:spPr/>
    </dgm:pt>
    <dgm:pt modelId="{8366EA67-F1CE-4BED-BDEA-1C6463457AB0}" type="pres">
      <dgm:prSet presAssocID="{A65A7AE8-3BF9-4D82-9514-220A67B6A101}" presName="parTx" presStyleLbl="revTx" presStyleIdx="2" presStyleCnt="4">
        <dgm:presLayoutVars>
          <dgm:chMax val="0"/>
          <dgm:chPref val="0"/>
        </dgm:presLayoutVars>
      </dgm:prSet>
      <dgm:spPr/>
    </dgm:pt>
    <dgm:pt modelId="{DAA768AF-66F9-4BF2-9D8B-213D6892AB29}" type="pres">
      <dgm:prSet presAssocID="{80FDF81D-2BEF-45E6-994E-C45BEF1EEEC5}" presName="sibTrans" presStyleCnt="0"/>
      <dgm:spPr/>
    </dgm:pt>
    <dgm:pt modelId="{7CE6E0ED-04DD-41C8-A331-05E6C9DF6FB1}" type="pres">
      <dgm:prSet presAssocID="{C34E4A3F-070D-424F-B09D-37D738FD7A56}" presName="compNode" presStyleCnt="0"/>
      <dgm:spPr/>
    </dgm:pt>
    <dgm:pt modelId="{4309AD69-9B8C-4E9C-9EA9-0722AD3462D8}" type="pres">
      <dgm:prSet presAssocID="{C34E4A3F-070D-424F-B09D-37D738FD7A56}" presName="bgRect" presStyleLbl="bgShp" presStyleIdx="3" presStyleCnt="4"/>
      <dgm:spPr/>
    </dgm:pt>
    <dgm:pt modelId="{3519A59F-9153-4F20-AFAE-7FB715A0FBA9}" type="pres">
      <dgm:prSet presAssocID="{C34E4A3F-070D-424F-B09D-37D738FD7A5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E2FD9CCB-BBB8-40FF-8495-0F78708C8F06}" type="pres">
      <dgm:prSet presAssocID="{C34E4A3F-070D-424F-B09D-37D738FD7A56}" presName="spaceRect" presStyleCnt="0"/>
      <dgm:spPr/>
    </dgm:pt>
    <dgm:pt modelId="{DB9FC5DE-7A7A-4C27-A78B-7FB278726709}" type="pres">
      <dgm:prSet presAssocID="{C34E4A3F-070D-424F-B09D-37D738FD7A56}" presName="parTx" presStyleLbl="revTx" presStyleIdx="3" presStyleCnt="4">
        <dgm:presLayoutVars>
          <dgm:chMax val="0"/>
          <dgm:chPref val="0"/>
        </dgm:presLayoutVars>
      </dgm:prSet>
      <dgm:spPr/>
    </dgm:pt>
  </dgm:ptLst>
  <dgm:cxnLst>
    <dgm:cxn modelId="{9A2D4B01-218A-4E5B-81DF-8A3B44644E6D}" srcId="{9B0FC73B-AF41-4EC3-951B-F7A32239C669}" destId="{C34E4A3F-070D-424F-B09D-37D738FD7A56}" srcOrd="3" destOrd="0" parTransId="{3E4797C9-D9B1-4AD8-9F7A-05978F9A3DC5}" sibTransId="{A52EE8AD-CC61-4163-BC9B-C7F03A91EA4C}"/>
    <dgm:cxn modelId="{87747B0C-C766-4DC8-903B-CC037F202982}" type="presOf" srcId="{A65A7AE8-3BF9-4D82-9514-220A67B6A101}" destId="{8366EA67-F1CE-4BED-BDEA-1C6463457AB0}" srcOrd="0" destOrd="0" presId="urn:microsoft.com/office/officeart/2018/2/layout/IconVerticalSolidList"/>
    <dgm:cxn modelId="{502EE01B-C5E8-4EAE-90B2-E04AE24DAA13}" type="presOf" srcId="{B42B1B43-BCA3-403F-97D6-3E4958F28416}" destId="{68DE88ED-5CDB-4DF2-90AF-EF296179CAED}" srcOrd="0" destOrd="0" presId="urn:microsoft.com/office/officeart/2018/2/layout/IconVerticalSolidList"/>
    <dgm:cxn modelId="{3E1C7540-95B3-417C-B566-2E399186BD13}" srcId="{9B0FC73B-AF41-4EC3-951B-F7A32239C669}" destId="{A65A7AE8-3BF9-4D82-9514-220A67B6A101}" srcOrd="2" destOrd="0" parTransId="{589B53F1-70C4-4C7E-9861-886A0AD9A420}" sibTransId="{80FDF81D-2BEF-45E6-994E-C45BEF1EEEC5}"/>
    <dgm:cxn modelId="{F63662BC-A424-4E34-BFF2-EF4B00D1B969}" type="presOf" srcId="{C34E4A3F-070D-424F-B09D-37D738FD7A56}" destId="{DB9FC5DE-7A7A-4C27-A78B-7FB278726709}" srcOrd="0" destOrd="0" presId="urn:microsoft.com/office/officeart/2018/2/layout/IconVerticalSolidList"/>
    <dgm:cxn modelId="{1F9286C7-CDB3-4B40-B1F9-29858700FBCC}" srcId="{9B0FC73B-AF41-4EC3-951B-F7A32239C669}" destId="{92EAF004-41D9-490F-9705-6762EBD50B8C}" srcOrd="1" destOrd="0" parTransId="{8939D599-AF2E-4B15-A9AB-B10E0696CADD}" sibTransId="{740B3630-26C3-4EB9-8F02-8D6E6453AB30}"/>
    <dgm:cxn modelId="{7629B7D3-AE0A-4131-9CCB-4A0779F51918}" srcId="{9B0FC73B-AF41-4EC3-951B-F7A32239C669}" destId="{B42B1B43-BCA3-403F-97D6-3E4958F28416}" srcOrd="0" destOrd="0" parTransId="{857FEDA2-9C08-48CB-B950-491CDC2A8EBB}" sibTransId="{15C76654-3E9A-4C90-A879-7C1CB6E991E8}"/>
    <dgm:cxn modelId="{0C7B85DB-7D7B-44DF-9795-3F9D74BB89D8}" type="presOf" srcId="{9B0FC73B-AF41-4EC3-951B-F7A32239C669}" destId="{A04257BD-2C44-49FF-972A-13D65BF7C56F}" srcOrd="0" destOrd="0" presId="urn:microsoft.com/office/officeart/2018/2/layout/IconVerticalSolidList"/>
    <dgm:cxn modelId="{E6F377DF-BB68-4B0C-B802-57416288E3CF}" type="presOf" srcId="{92EAF004-41D9-490F-9705-6762EBD50B8C}" destId="{A1EF587D-A959-4B46-AF98-9AED6F31AD04}" srcOrd="0" destOrd="0" presId="urn:microsoft.com/office/officeart/2018/2/layout/IconVerticalSolidList"/>
    <dgm:cxn modelId="{9BEC1CFF-8C6A-4944-8686-E7107C362638}" type="presParOf" srcId="{A04257BD-2C44-49FF-972A-13D65BF7C56F}" destId="{FE489560-B37A-4194-8A36-541BDAC543BF}" srcOrd="0" destOrd="0" presId="urn:microsoft.com/office/officeart/2018/2/layout/IconVerticalSolidList"/>
    <dgm:cxn modelId="{49D60452-83E7-4AA6-9FE4-A630B976FEC8}" type="presParOf" srcId="{FE489560-B37A-4194-8A36-541BDAC543BF}" destId="{E7C50440-80FE-4653-9013-3B39C0BCC7CD}" srcOrd="0" destOrd="0" presId="urn:microsoft.com/office/officeart/2018/2/layout/IconVerticalSolidList"/>
    <dgm:cxn modelId="{648768EC-F2D0-43F7-9953-942C65C818FF}" type="presParOf" srcId="{FE489560-B37A-4194-8A36-541BDAC543BF}" destId="{D19BB5D5-9B7B-4953-82B8-80697C6BC369}" srcOrd="1" destOrd="0" presId="urn:microsoft.com/office/officeart/2018/2/layout/IconVerticalSolidList"/>
    <dgm:cxn modelId="{170F3F08-F3A4-4DED-8AEF-6FABEE13CEB6}" type="presParOf" srcId="{FE489560-B37A-4194-8A36-541BDAC543BF}" destId="{C22A9768-41E9-4AB3-801C-8188B585477C}" srcOrd="2" destOrd="0" presId="urn:microsoft.com/office/officeart/2018/2/layout/IconVerticalSolidList"/>
    <dgm:cxn modelId="{428F59DF-F755-431A-AA16-1ECFB3397720}" type="presParOf" srcId="{FE489560-B37A-4194-8A36-541BDAC543BF}" destId="{68DE88ED-5CDB-4DF2-90AF-EF296179CAED}" srcOrd="3" destOrd="0" presId="urn:microsoft.com/office/officeart/2018/2/layout/IconVerticalSolidList"/>
    <dgm:cxn modelId="{E38F8D26-2498-4BCE-B38E-C8E09517925F}" type="presParOf" srcId="{A04257BD-2C44-49FF-972A-13D65BF7C56F}" destId="{7D509F85-EC76-4825-9A66-ED5926A29D42}" srcOrd="1" destOrd="0" presId="urn:microsoft.com/office/officeart/2018/2/layout/IconVerticalSolidList"/>
    <dgm:cxn modelId="{7C06E830-BA3B-4C3F-8B89-8CE60E8509E8}" type="presParOf" srcId="{A04257BD-2C44-49FF-972A-13D65BF7C56F}" destId="{B6BACA87-D26A-434C-A579-6D720CB5A863}" srcOrd="2" destOrd="0" presId="urn:microsoft.com/office/officeart/2018/2/layout/IconVerticalSolidList"/>
    <dgm:cxn modelId="{5F0C18C3-954F-4899-9C6A-62ED1EBB6495}" type="presParOf" srcId="{B6BACA87-D26A-434C-A579-6D720CB5A863}" destId="{72064C68-3717-4CBA-A64A-4A24A396B582}" srcOrd="0" destOrd="0" presId="urn:microsoft.com/office/officeart/2018/2/layout/IconVerticalSolidList"/>
    <dgm:cxn modelId="{4CDC5693-7A42-4632-AE12-AEBFE06061F4}" type="presParOf" srcId="{B6BACA87-D26A-434C-A579-6D720CB5A863}" destId="{A8DCE594-6049-4FE6-A5A3-6BEF624141A9}" srcOrd="1" destOrd="0" presId="urn:microsoft.com/office/officeart/2018/2/layout/IconVerticalSolidList"/>
    <dgm:cxn modelId="{EB76833B-D1D6-40BE-BB4E-60A747BE6470}" type="presParOf" srcId="{B6BACA87-D26A-434C-A579-6D720CB5A863}" destId="{820920F2-D56D-4F6E-9044-17386F3566E5}" srcOrd="2" destOrd="0" presId="urn:microsoft.com/office/officeart/2018/2/layout/IconVerticalSolidList"/>
    <dgm:cxn modelId="{9F33346D-D39F-4FB4-BCBA-1ED418F86478}" type="presParOf" srcId="{B6BACA87-D26A-434C-A579-6D720CB5A863}" destId="{A1EF587D-A959-4B46-AF98-9AED6F31AD04}" srcOrd="3" destOrd="0" presId="urn:microsoft.com/office/officeart/2018/2/layout/IconVerticalSolidList"/>
    <dgm:cxn modelId="{71C72566-1676-44ED-B036-E81730D7D55E}" type="presParOf" srcId="{A04257BD-2C44-49FF-972A-13D65BF7C56F}" destId="{92590B47-05B0-4BFA-8E35-E17D905796A4}" srcOrd="3" destOrd="0" presId="urn:microsoft.com/office/officeart/2018/2/layout/IconVerticalSolidList"/>
    <dgm:cxn modelId="{70B353A7-8604-4B28-90D0-650B1D305007}" type="presParOf" srcId="{A04257BD-2C44-49FF-972A-13D65BF7C56F}" destId="{5BF21B93-A68C-44FE-A902-0DA6C001D8C8}" srcOrd="4" destOrd="0" presId="urn:microsoft.com/office/officeart/2018/2/layout/IconVerticalSolidList"/>
    <dgm:cxn modelId="{AAF40500-6BCC-4416-AC1B-3C05D4C915D3}" type="presParOf" srcId="{5BF21B93-A68C-44FE-A902-0DA6C001D8C8}" destId="{2C7D7900-3909-4A13-BBDF-03658BA76C7B}" srcOrd="0" destOrd="0" presId="urn:microsoft.com/office/officeart/2018/2/layout/IconVerticalSolidList"/>
    <dgm:cxn modelId="{76363EB2-C361-423C-BB4F-06E26CE80994}" type="presParOf" srcId="{5BF21B93-A68C-44FE-A902-0DA6C001D8C8}" destId="{7D70B477-8733-48E9-B2BD-E14CED51CE92}" srcOrd="1" destOrd="0" presId="urn:microsoft.com/office/officeart/2018/2/layout/IconVerticalSolidList"/>
    <dgm:cxn modelId="{7DA05E33-657B-4C80-87AA-588E2B8D1F62}" type="presParOf" srcId="{5BF21B93-A68C-44FE-A902-0DA6C001D8C8}" destId="{571D6245-7F08-4A2A-BB87-784D33AA1CA4}" srcOrd="2" destOrd="0" presId="urn:microsoft.com/office/officeart/2018/2/layout/IconVerticalSolidList"/>
    <dgm:cxn modelId="{5457F6F6-52A5-4F1B-B91B-F4B8E2447DD0}" type="presParOf" srcId="{5BF21B93-A68C-44FE-A902-0DA6C001D8C8}" destId="{8366EA67-F1CE-4BED-BDEA-1C6463457AB0}" srcOrd="3" destOrd="0" presId="urn:microsoft.com/office/officeart/2018/2/layout/IconVerticalSolidList"/>
    <dgm:cxn modelId="{DCC1B1BA-BE36-4A2C-951E-9FBD950DEA98}" type="presParOf" srcId="{A04257BD-2C44-49FF-972A-13D65BF7C56F}" destId="{DAA768AF-66F9-4BF2-9D8B-213D6892AB29}" srcOrd="5" destOrd="0" presId="urn:microsoft.com/office/officeart/2018/2/layout/IconVerticalSolidList"/>
    <dgm:cxn modelId="{ABDBA48B-EF60-40AB-ACA5-AFEC78D2CF06}" type="presParOf" srcId="{A04257BD-2C44-49FF-972A-13D65BF7C56F}" destId="{7CE6E0ED-04DD-41C8-A331-05E6C9DF6FB1}" srcOrd="6" destOrd="0" presId="urn:microsoft.com/office/officeart/2018/2/layout/IconVerticalSolidList"/>
    <dgm:cxn modelId="{2C40A4E8-CB54-48CD-9D8E-D6F94DFA3EEC}" type="presParOf" srcId="{7CE6E0ED-04DD-41C8-A331-05E6C9DF6FB1}" destId="{4309AD69-9B8C-4E9C-9EA9-0722AD3462D8}" srcOrd="0" destOrd="0" presId="urn:microsoft.com/office/officeart/2018/2/layout/IconVerticalSolidList"/>
    <dgm:cxn modelId="{1910CD5A-6976-44B3-B15C-0EA42470F917}" type="presParOf" srcId="{7CE6E0ED-04DD-41C8-A331-05E6C9DF6FB1}" destId="{3519A59F-9153-4F20-AFAE-7FB715A0FBA9}" srcOrd="1" destOrd="0" presId="urn:microsoft.com/office/officeart/2018/2/layout/IconVerticalSolidList"/>
    <dgm:cxn modelId="{7EEF292A-34C8-4EF8-B672-6F7FA052D978}" type="presParOf" srcId="{7CE6E0ED-04DD-41C8-A331-05E6C9DF6FB1}" destId="{E2FD9CCB-BBB8-40FF-8495-0F78708C8F06}" srcOrd="2" destOrd="0" presId="urn:microsoft.com/office/officeart/2018/2/layout/IconVerticalSolidList"/>
    <dgm:cxn modelId="{41E9DDBA-5014-4AED-AAD3-8D6A7DEF59F4}" type="presParOf" srcId="{7CE6E0ED-04DD-41C8-A331-05E6C9DF6FB1}" destId="{DB9FC5DE-7A7A-4C27-A78B-7FB27872670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52EC82-2910-43B9-8B31-337067C6CDE5}"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CA35C0F-225D-4753-9AC5-D9D4DC4E3A33}">
      <dgm:prSet/>
      <dgm:spPr/>
      <dgm:t>
        <a:bodyPr/>
        <a:lstStyle/>
        <a:p>
          <a:r>
            <a:rPr lang="en-GB"/>
            <a:t>Much of back-office admin from referral to initial assessment conducted electronically using email and Smart Surveys</a:t>
          </a:r>
          <a:endParaRPr lang="en-US"/>
        </a:p>
      </dgm:t>
    </dgm:pt>
    <dgm:pt modelId="{68959BDF-C804-4C26-ADEC-6ECD28947FED}" type="parTrans" cxnId="{704484DF-F718-4636-BB1F-6D0F9808E818}">
      <dgm:prSet/>
      <dgm:spPr/>
      <dgm:t>
        <a:bodyPr/>
        <a:lstStyle/>
        <a:p>
          <a:endParaRPr lang="en-US"/>
        </a:p>
      </dgm:t>
    </dgm:pt>
    <dgm:pt modelId="{8033CCF4-78CC-46C2-A6AC-D124AD3EBDB3}" type="sibTrans" cxnId="{704484DF-F718-4636-BB1F-6D0F9808E818}">
      <dgm:prSet/>
      <dgm:spPr/>
      <dgm:t>
        <a:bodyPr/>
        <a:lstStyle/>
        <a:p>
          <a:endParaRPr lang="en-US"/>
        </a:p>
      </dgm:t>
    </dgm:pt>
    <dgm:pt modelId="{2A318B21-5B53-4EC6-9A9E-172DDEA9AE9B}">
      <dgm:prSet/>
      <dgm:spPr/>
      <dgm:t>
        <a:bodyPr/>
        <a:lstStyle/>
        <a:p>
          <a:r>
            <a:rPr lang="en-GB"/>
            <a:t>Referral forms completed electronically</a:t>
          </a:r>
          <a:endParaRPr lang="en-US"/>
        </a:p>
      </dgm:t>
    </dgm:pt>
    <dgm:pt modelId="{C6447D34-DB5C-46C6-8891-6B55F56CE1B8}" type="parTrans" cxnId="{027FBBC4-0FBA-48AC-AAA3-93A77EA30E8C}">
      <dgm:prSet/>
      <dgm:spPr/>
      <dgm:t>
        <a:bodyPr/>
        <a:lstStyle/>
        <a:p>
          <a:endParaRPr lang="en-US"/>
        </a:p>
      </dgm:t>
    </dgm:pt>
    <dgm:pt modelId="{103664D5-E466-48DC-8F60-1A8D4EAE2CF6}" type="sibTrans" cxnId="{027FBBC4-0FBA-48AC-AAA3-93A77EA30E8C}">
      <dgm:prSet/>
      <dgm:spPr/>
      <dgm:t>
        <a:bodyPr/>
        <a:lstStyle/>
        <a:p>
          <a:endParaRPr lang="en-US"/>
        </a:p>
      </dgm:t>
    </dgm:pt>
    <dgm:pt modelId="{BB23BEA8-2071-4E0F-8A29-91C5A7D2BC72}">
      <dgm:prSet/>
      <dgm:spPr/>
      <dgm:t>
        <a:bodyPr/>
        <a:lstStyle/>
        <a:p>
          <a:r>
            <a:rPr lang="en-GB"/>
            <a:t>Extra pre-assessment data collected by Smart Survey</a:t>
          </a:r>
          <a:endParaRPr lang="en-US"/>
        </a:p>
      </dgm:t>
    </dgm:pt>
    <dgm:pt modelId="{1FC90D7D-D928-4F8C-A2CB-AF04B3EAF34D}" type="parTrans" cxnId="{381BE80B-144F-4AD7-9346-65B0663EAD39}">
      <dgm:prSet/>
      <dgm:spPr/>
      <dgm:t>
        <a:bodyPr/>
        <a:lstStyle/>
        <a:p>
          <a:endParaRPr lang="en-US"/>
        </a:p>
      </dgm:t>
    </dgm:pt>
    <dgm:pt modelId="{F89ED717-167C-4A49-85C5-6B35632444C0}" type="sibTrans" cxnId="{381BE80B-144F-4AD7-9346-65B0663EAD39}">
      <dgm:prSet/>
      <dgm:spPr/>
      <dgm:t>
        <a:bodyPr/>
        <a:lstStyle/>
        <a:p>
          <a:endParaRPr lang="en-US"/>
        </a:p>
      </dgm:t>
    </dgm:pt>
    <dgm:pt modelId="{8C6201C9-EB0F-45F2-8060-9770B2D312D6}">
      <dgm:prSet/>
      <dgm:spPr/>
      <dgm:t>
        <a:bodyPr/>
        <a:lstStyle/>
        <a:p>
          <a:r>
            <a:rPr lang="en-GB"/>
            <a:t>Appointments booked and reminders sent by email</a:t>
          </a:r>
          <a:endParaRPr lang="en-US"/>
        </a:p>
      </dgm:t>
    </dgm:pt>
    <dgm:pt modelId="{FE5B5B0B-3E4C-4946-B5BE-D2B9C3947461}" type="parTrans" cxnId="{A1551212-6D2C-4FF8-ADE2-B399537DFC6B}">
      <dgm:prSet/>
      <dgm:spPr/>
      <dgm:t>
        <a:bodyPr/>
        <a:lstStyle/>
        <a:p>
          <a:endParaRPr lang="en-US"/>
        </a:p>
      </dgm:t>
    </dgm:pt>
    <dgm:pt modelId="{5B67915A-B859-4DFE-BFDC-F5C9370489EF}" type="sibTrans" cxnId="{A1551212-6D2C-4FF8-ADE2-B399537DFC6B}">
      <dgm:prSet/>
      <dgm:spPr/>
      <dgm:t>
        <a:bodyPr/>
        <a:lstStyle/>
        <a:p>
          <a:endParaRPr lang="en-US"/>
        </a:p>
      </dgm:t>
    </dgm:pt>
    <dgm:pt modelId="{65AFF891-BA52-44F1-AAC2-71109F910AB1}" type="pres">
      <dgm:prSet presAssocID="{9752EC82-2910-43B9-8B31-337067C6CDE5}" presName="root" presStyleCnt="0">
        <dgm:presLayoutVars>
          <dgm:dir/>
          <dgm:resizeHandles val="exact"/>
        </dgm:presLayoutVars>
      </dgm:prSet>
      <dgm:spPr/>
    </dgm:pt>
    <dgm:pt modelId="{8B3F41DF-2DA3-4F88-883D-2F0A4CC8D619}" type="pres">
      <dgm:prSet presAssocID="{9752EC82-2910-43B9-8B31-337067C6CDE5}" presName="container" presStyleCnt="0">
        <dgm:presLayoutVars>
          <dgm:dir/>
          <dgm:resizeHandles val="exact"/>
        </dgm:presLayoutVars>
      </dgm:prSet>
      <dgm:spPr/>
    </dgm:pt>
    <dgm:pt modelId="{7B204060-E575-4011-92BC-3B45FC6C95F8}" type="pres">
      <dgm:prSet presAssocID="{8CA35C0F-225D-4753-9AC5-D9D4DC4E3A33}" presName="compNode" presStyleCnt="0"/>
      <dgm:spPr/>
    </dgm:pt>
    <dgm:pt modelId="{F96BB608-7D01-4E10-B537-573317D81178}" type="pres">
      <dgm:prSet presAssocID="{8CA35C0F-225D-4753-9AC5-D9D4DC4E3A33}" presName="iconBgRect" presStyleLbl="bgShp" presStyleIdx="0" presStyleCnt="4"/>
      <dgm:spPr/>
    </dgm:pt>
    <dgm:pt modelId="{86ED58AF-E0D3-44BE-BD46-CE643C9A4032}" type="pres">
      <dgm:prSet presAssocID="{8CA35C0F-225D-4753-9AC5-D9D4DC4E3A3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1BA0D85B-9A67-40E4-A1A8-7DFE13B45DE8}" type="pres">
      <dgm:prSet presAssocID="{8CA35C0F-225D-4753-9AC5-D9D4DC4E3A33}" presName="spaceRect" presStyleCnt="0"/>
      <dgm:spPr/>
    </dgm:pt>
    <dgm:pt modelId="{C1FAEDA7-BC99-4180-87EA-40E618CAE0E1}" type="pres">
      <dgm:prSet presAssocID="{8CA35C0F-225D-4753-9AC5-D9D4DC4E3A33}" presName="textRect" presStyleLbl="revTx" presStyleIdx="0" presStyleCnt="4">
        <dgm:presLayoutVars>
          <dgm:chMax val="1"/>
          <dgm:chPref val="1"/>
        </dgm:presLayoutVars>
      </dgm:prSet>
      <dgm:spPr/>
    </dgm:pt>
    <dgm:pt modelId="{CDFCFF29-3B5F-4602-ADDD-17DFEE44DD22}" type="pres">
      <dgm:prSet presAssocID="{8033CCF4-78CC-46C2-A6AC-D124AD3EBDB3}" presName="sibTrans" presStyleLbl="sibTrans2D1" presStyleIdx="0" presStyleCnt="0"/>
      <dgm:spPr/>
    </dgm:pt>
    <dgm:pt modelId="{0A77B3DE-8466-4141-BFEA-F05FF3DA7E92}" type="pres">
      <dgm:prSet presAssocID="{2A318B21-5B53-4EC6-9A9E-172DDEA9AE9B}" presName="compNode" presStyleCnt="0"/>
      <dgm:spPr/>
    </dgm:pt>
    <dgm:pt modelId="{2663B0E1-56A7-4202-8AD2-DFE26722E90D}" type="pres">
      <dgm:prSet presAssocID="{2A318B21-5B53-4EC6-9A9E-172DDEA9AE9B}" presName="iconBgRect" presStyleLbl="bgShp" presStyleIdx="1" presStyleCnt="4"/>
      <dgm:spPr/>
    </dgm:pt>
    <dgm:pt modelId="{3125A113-FBDB-4B7E-A6D3-54655888F6F4}" type="pres">
      <dgm:prSet presAssocID="{2A318B21-5B53-4EC6-9A9E-172DDEA9AE9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1C277894-A6E5-43B3-8C9C-82D4A04A6AEB}" type="pres">
      <dgm:prSet presAssocID="{2A318B21-5B53-4EC6-9A9E-172DDEA9AE9B}" presName="spaceRect" presStyleCnt="0"/>
      <dgm:spPr/>
    </dgm:pt>
    <dgm:pt modelId="{52298B78-F02D-477A-AC67-05985F2909C2}" type="pres">
      <dgm:prSet presAssocID="{2A318B21-5B53-4EC6-9A9E-172DDEA9AE9B}" presName="textRect" presStyleLbl="revTx" presStyleIdx="1" presStyleCnt="4">
        <dgm:presLayoutVars>
          <dgm:chMax val="1"/>
          <dgm:chPref val="1"/>
        </dgm:presLayoutVars>
      </dgm:prSet>
      <dgm:spPr/>
    </dgm:pt>
    <dgm:pt modelId="{EE0A109D-859C-4504-824B-3636A55E8AA1}" type="pres">
      <dgm:prSet presAssocID="{103664D5-E466-48DC-8F60-1A8D4EAE2CF6}" presName="sibTrans" presStyleLbl="sibTrans2D1" presStyleIdx="0" presStyleCnt="0"/>
      <dgm:spPr/>
    </dgm:pt>
    <dgm:pt modelId="{0655ABCE-1A03-4D4C-A3E4-3036C34B2741}" type="pres">
      <dgm:prSet presAssocID="{BB23BEA8-2071-4E0F-8A29-91C5A7D2BC72}" presName="compNode" presStyleCnt="0"/>
      <dgm:spPr/>
    </dgm:pt>
    <dgm:pt modelId="{A956B715-9E63-41B7-88FF-661FD382F34D}" type="pres">
      <dgm:prSet presAssocID="{BB23BEA8-2071-4E0F-8A29-91C5A7D2BC72}" presName="iconBgRect" presStyleLbl="bgShp" presStyleIdx="2" presStyleCnt="4"/>
      <dgm:spPr/>
    </dgm:pt>
    <dgm:pt modelId="{D3FCAEB5-8AE2-4FCF-90AB-D3256DD2A2F6}" type="pres">
      <dgm:prSet presAssocID="{BB23BEA8-2071-4E0F-8A29-91C5A7D2BC7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ipboard"/>
        </a:ext>
      </dgm:extLst>
    </dgm:pt>
    <dgm:pt modelId="{EF553DE3-8F84-45E9-A45D-650EF92B3766}" type="pres">
      <dgm:prSet presAssocID="{BB23BEA8-2071-4E0F-8A29-91C5A7D2BC72}" presName="spaceRect" presStyleCnt="0"/>
      <dgm:spPr/>
    </dgm:pt>
    <dgm:pt modelId="{6A63C709-D9CC-4FCE-BAC6-F8C9BD17DEB9}" type="pres">
      <dgm:prSet presAssocID="{BB23BEA8-2071-4E0F-8A29-91C5A7D2BC72}" presName="textRect" presStyleLbl="revTx" presStyleIdx="2" presStyleCnt="4">
        <dgm:presLayoutVars>
          <dgm:chMax val="1"/>
          <dgm:chPref val="1"/>
        </dgm:presLayoutVars>
      </dgm:prSet>
      <dgm:spPr/>
    </dgm:pt>
    <dgm:pt modelId="{39492FDA-5DB5-4FC1-A155-CAC845BDAA3B}" type="pres">
      <dgm:prSet presAssocID="{F89ED717-167C-4A49-85C5-6B35632444C0}" presName="sibTrans" presStyleLbl="sibTrans2D1" presStyleIdx="0" presStyleCnt="0"/>
      <dgm:spPr/>
    </dgm:pt>
    <dgm:pt modelId="{7533B45B-1D94-4DC4-B37F-1D1B4132380E}" type="pres">
      <dgm:prSet presAssocID="{8C6201C9-EB0F-45F2-8060-9770B2D312D6}" presName="compNode" presStyleCnt="0"/>
      <dgm:spPr/>
    </dgm:pt>
    <dgm:pt modelId="{4F437B42-349B-49D3-BE1D-892290EC66E5}" type="pres">
      <dgm:prSet presAssocID="{8C6201C9-EB0F-45F2-8060-9770B2D312D6}" presName="iconBgRect" presStyleLbl="bgShp" presStyleIdx="3" presStyleCnt="4"/>
      <dgm:spPr/>
    </dgm:pt>
    <dgm:pt modelId="{628CBBDB-3CD0-432B-AC0B-2AF319749307}" type="pres">
      <dgm:prSet presAssocID="{8C6201C9-EB0F-45F2-8060-9770B2D312D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mail"/>
        </a:ext>
      </dgm:extLst>
    </dgm:pt>
    <dgm:pt modelId="{B8917B56-B10B-4E0E-A4BC-0554EF1286A3}" type="pres">
      <dgm:prSet presAssocID="{8C6201C9-EB0F-45F2-8060-9770B2D312D6}" presName="spaceRect" presStyleCnt="0"/>
      <dgm:spPr/>
    </dgm:pt>
    <dgm:pt modelId="{C21A4668-75CC-4D89-A011-6C5BCDCF89CF}" type="pres">
      <dgm:prSet presAssocID="{8C6201C9-EB0F-45F2-8060-9770B2D312D6}" presName="textRect" presStyleLbl="revTx" presStyleIdx="3" presStyleCnt="4">
        <dgm:presLayoutVars>
          <dgm:chMax val="1"/>
          <dgm:chPref val="1"/>
        </dgm:presLayoutVars>
      </dgm:prSet>
      <dgm:spPr/>
    </dgm:pt>
  </dgm:ptLst>
  <dgm:cxnLst>
    <dgm:cxn modelId="{49AEAC00-BDF5-4BAB-929F-D1AE8018CA2B}" type="presOf" srcId="{8CA35C0F-225D-4753-9AC5-D9D4DC4E3A33}" destId="{C1FAEDA7-BC99-4180-87EA-40E618CAE0E1}" srcOrd="0" destOrd="0" presId="urn:microsoft.com/office/officeart/2018/2/layout/IconCircleList"/>
    <dgm:cxn modelId="{381BE80B-144F-4AD7-9346-65B0663EAD39}" srcId="{9752EC82-2910-43B9-8B31-337067C6CDE5}" destId="{BB23BEA8-2071-4E0F-8A29-91C5A7D2BC72}" srcOrd="2" destOrd="0" parTransId="{1FC90D7D-D928-4F8C-A2CB-AF04B3EAF34D}" sibTransId="{F89ED717-167C-4A49-85C5-6B35632444C0}"/>
    <dgm:cxn modelId="{7588AB0E-2A3B-4806-AE19-E732A04D6068}" type="presOf" srcId="{103664D5-E466-48DC-8F60-1A8D4EAE2CF6}" destId="{EE0A109D-859C-4504-824B-3636A55E8AA1}" srcOrd="0" destOrd="0" presId="urn:microsoft.com/office/officeart/2018/2/layout/IconCircleList"/>
    <dgm:cxn modelId="{A1551212-6D2C-4FF8-ADE2-B399537DFC6B}" srcId="{9752EC82-2910-43B9-8B31-337067C6CDE5}" destId="{8C6201C9-EB0F-45F2-8060-9770B2D312D6}" srcOrd="3" destOrd="0" parTransId="{FE5B5B0B-3E4C-4946-B5BE-D2B9C3947461}" sibTransId="{5B67915A-B859-4DFE-BFDC-F5C9370489EF}"/>
    <dgm:cxn modelId="{3EBDAE13-F1F8-4F1C-9750-AF481D966704}" type="presOf" srcId="{F89ED717-167C-4A49-85C5-6B35632444C0}" destId="{39492FDA-5DB5-4FC1-A155-CAC845BDAA3B}" srcOrd="0" destOrd="0" presId="urn:microsoft.com/office/officeart/2018/2/layout/IconCircleList"/>
    <dgm:cxn modelId="{A0DC946E-4625-472A-8F37-FD6B43F447FE}" type="presOf" srcId="{8C6201C9-EB0F-45F2-8060-9770B2D312D6}" destId="{C21A4668-75CC-4D89-A011-6C5BCDCF89CF}" srcOrd="0" destOrd="0" presId="urn:microsoft.com/office/officeart/2018/2/layout/IconCircleList"/>
    <dgm:cxn modelId="{AD139D8A-3EBD-49F2-8FBE-017AB3F1BF67}" type="presOf" srcId="{2A318B21-5B53-4EC6-9A9E-172DDEA9AE9B}" destId="{52298B78-F02D-477A-AC67-05985F2909C2}" srcOrd="0" destOrd="0" presId="urn:microsoft.com/office/officeart/2018/2/layout/IconCircleList"/>
    <dgm:cxn modelId="{EE935F9B-5D25-4EDE-951D-6B71B1832DD3}" type="presOf" srcId="{BB23BEA8-2071-4E0F-8A29-91C5A7D2BC72}" destId="{6A63C709-D9CC-4FCE-BAC6-F8C9BD17DEB9}" srcOrd="0" destOrd="0" presId="urn:microsoft.com/office/officeart/2018/2/layout/IconCircleList"/>
    <dgm:cxn modelId="{027FBBC4-0FBA-48AC-AAA3-93A77EA30E8C}" srcId="{9752EC82-2910-43B9-8B31-337067C6CDE5}" destId="{2A318B21-5B53-4EC6-9A9E-172DDEA9AE9B}" srcOrd="1" destOrd="0" parTransId="{C6447D34-DB5C-46C6-8891-6B55F56CE1B8}" sibTransId="{103664D5-E466-48DC-8F60-1A8D4EAE2CF6}"/>
    <dgm:cxn modelId="{704484DF-F718-4636-BB1F-6D0F9808E818}" srcId="{9752EC82-2910-43B9-8B31-337067C6CDE5}" destId="{8CA35C0F-225D-4753-9AC5-D9D4DC4E3A33}" srcOrd="0" destOrd="0" parTransId="{68959BDF-C804-4C26-ADEC-6ECD28947FED}" sibTransId="{8033CCF4-78CC-46C2-A6AC-D124AD3EBDB3}"/>
    <dgm:cxn modelId="{3F922BEE-7D25-4775-A3EB-D2B3A33E6949}" type="presOf" srcId="{8033CCF4-78CC-46C2-A6AC-D124AD3EBDB3}" destId="{CDFCFF29-3B5F-4602-ADDD-17DFEE44DD22}" srcOrd="0" destOrd="0" presId="urn:microsoft.com/office/officeart/2018/2/layout/IconCircleList"/>
    <dgm:cxn modelId="{876536FF-DBF9-45C5-A1AC-E8A635F6AE2E}" type="presOf" srcId="{9752EC82-2910-43B9-8B31-337067C6CDE5}" destId="{65AFF891-BA52-44F1-AAC2-71109F910AB1}" srcOrd="0" destOrd="0" presId="urn:microsoft.com/office/officeart/2018/2/layout/IconCircleList"/>
    <dgm:cxn modelId="{C41351D4-2F34-448E-BB6F-D190E48C372D}" type="presParOf" srcId="{65AFF891-BA52-44F1-AAC2-71109F910AB1}" destId="{8B3F41DF-2DA3-4F88-883D-2F0A4CC8D619}" srcOrd="0" destOrd="0" presId="urn:microsoft.com/office/officeart/2018/2/layout/IconCircleList"/>
    <dgm:cxn modelId="{BEF8F8B0-16BA-4A6F-B6DE-069C18964F6B}" type="presParOf" srcId="{8B3F41DF-2DA3-4F88-883D-2F0A4CC8D619}" destId="{7B204060-E575-4011-92BC-3B45FC6C95F8}" srcOrd="0" destOrd="0" presId="urn:microsoft.com/office/officeart/2018/2/layout/IconCircleList"/>
    <dgm:cxn modelId="{6C0F964E-EB8A-42C5-8AB4-5492646C975D}" type="presParOf" srcId="{7B204060-E575-4011-92BC-3B45FC6C95F8}" destId="{F96BB608-7D01-4E10-B537-573317D81178}" srcOrd="0" destOrd="0" presId="urn:microsoft.com/office/officeart/2018/2/layout/IconCircleList"/>
    <dgm:cxn modelId="{6177D07B-F295-4A88-B2F6-17FB4F376840}" type="presParOf" srcId="{7B204060-E575-4011-92BC-3B45FC6C95F8}" destId="{86ED58AF-E0D3-44BE-BD46-CE643C9A4032}" srcOrd="1" destOrd="0" presId="urn:microsoft.com/office/officeart/2018/2/layout/IconCircleList"/>
    <dgm:cxn modelId="{194F64BA-63EB-4706-AF19-1636AC791CDB}" type="presParOf" srcId="{7B204060-E575-4011-92BC-3B45FC6C95F8}" destId="{1BA0D85B-9A67-40E4-A1A8-7DFE13B45DE8}" srcOrd="2" destOrd="0" presId="urn:microsoft.com/office/officeart/2018/2/layout/IconCircleList"/>
    <dgm:cxn modelId="{27CA2675-0553-484D-A4FF-D89B8E5A3B24}" type="presParOf" srcId="{7B204060-E575-4011-92BC-3B45FC6C95F8}" destId="{C1FAEDA7-BC99-4180-87EA-40E618CAE0E1}" srcOrd="3" destOrd="0" presId="urn:microsoft.com/office/officeart/2018/2/layout/IconCircleList"/>
    <dgm:cxn modelId="{02B80E59-3D21-45B3-8DF8-CB0B30E5A5A2}" type="presParOf" srcId="{8B3F41DF-2DA3-4F88-883D-2F0A4CC8D619}" destId="{CDFCFF29-3B5F-4602-ADDD-17DFEE44DD22}" srcOrd="1" destOrd="0" presId="urn:microsoft.com/office/officeart/2018/2/layout/IconCircleList"/>
    <dgm:cxn modelId="{3490D860-E97D-4D1B-A46E-134805A8FA3E}" type="presParOf" srcId="{8B3F41DF-2DA3-4F88-883D-2F0A4CC8D619}" destId="{0A77B3DE-8466-4141-BFEA-F05FF3DA7E92}" srcOrd="2" destOrd="0" presId="urn:microsoft.com/office/officeart/2018/2/layout/IconCircleList"/>
    <dgm:cxn modelId="{879FAE2F-F3C2-46A7-A648-B17DBEDA1B99}" type="presParOf" srcId="{0A77B3DE-8466-4141-BFEA-F05FF3DA7E92}" destId="{2663B0E1-56A7-4202-8AD2-DFE26722E90D}" srcOrd="0" destOrd="0" presId="urn:microsoft.com/office/officeart/2018/2/layout/IconCircleList"/>
    <dgm:cxn modelId="{F546BE94-3B27-4EDC-961E-3EB40DCA1504}" type="presParOf" srcId="{0A77B3DE-8466-4141-BFEA-F05FF3DA7E92}" destId="{3125A113-FBDB-4B7E-A6D3-54655888F6F4}" srcOrd="1" destOrd="0" presId="urn:microsoft.com/office/officeart/2018/2/layout/IconCircleList"/>
    <dgm:cxn modelId="{88A2871C-0A6A-407C-A0B9-07D1966034E1}" type="presParOf" srcId="{0A77B3DE-8466-4141-BFEA-F05FF3DA7E92}" destId="{1C277894-A6E5-43B3-8C9C-82D4A04A6AEB}" srcOrd="2" destOrd="0" presId="urn:microsoft.com/office/officeart/2018/2/layout/IconCircleList"/>
    <dgm:cxn modelId="{03C664DA-0C76-4331-A117-CFD3F053B5B4}" type="presParOf" srcId="{0A77B3DE-8466-4141-BFEA-F05FF3DA7E92}" destId="{52298B78-F02D-477A-AC67-05985F2909C2}" srcOrd="3" destOrd="0" presId="urn:microsoft.com/office/officeart/2018/2/layout/IconCircleList"/>
    <dgm:cxn modelId="{6EABD5D8-DBE7-4832-80C3-BB7A3C94E0AE}" type="presParOf" srcId="{8B3F41DF-2DA3-4F88-883D-2F0A4CC8D619}" destId="{EE0A109D-859C-4504-824B-3636A55E8AA1}" srcOrd="3" destOrd="0" presId="urn:microsoft.com/office/officeart/2018/2/layout/IconCircleList"/>
    <dgm:cxn modelId="{CB34070D-9D7B-439C-82C4-2AAB23EF8098}" type="presParOf" srcId="{8B3F41DF-2DA3-4F88-883D-2F0A4CC8D619}" destId="{0655ABCE-1A03-4D4C-A3E4-3036C34B2741}" srcOrd="4" destOrd="0" presId="urn:microsoft.com/office/officeart/2018/2/layout/IconCircleList"/>
    <dgm:cxn modelId="{E4261189-18EF-4A93-994F-B526243CD7FD}" type="presParOf" srcId="{0655ABCE-1A03-4D4C-A3E4-3036C34B2741}" destId="{A956B715-9E63-41B7-88FF-661FD382F34D}" srcOrd="0" destOrd="0" presId="urn:microsoft.com/office/officeart/2018/2/layout/IconCircleList"/>
    <dgm:cxn modelId="{3C7380C9-53CB-496D-84F0-F2894C22CA8B}" type="presParOf" srcId="{0655ABCE-1A03-4D4C-A3E4-3036C34B2741}" destId="{D3FCAEB5-8AE2-4FCF-90AB-D3256DD2A2F6}" srcOrd="1" destOrd="0" presId="urn:microsoft.com/office/officeart/2018/2/layout/IconCircleList"/>
    <dgm:cxn modelId="{24C7D399-C329-4820-B799-F5E7510FAC09}" type="presParOf" srcId="{0655ABCE-1A03-4D4C-A3E4-3036C34B2741}" destId="{EF553DE3-8F84-45E9-A45D-650EF92B3766}" srcOrd="2" destOrd="0" presId="urn:microsoft.com/office/officeart/2018/2/layout/IconCircleList"/>
    <dgm:cxn modelId="{52541ED4-400D-4B43-B91B-936BCAABDED9}" type="presParOf" srcId="{0655ABCE-1A03-4D4C-A3E4-3036C34B2741}" destId="{6A63C709-D9CC-4FCE-BAC6-F8C9BD17DEB9}" srcOrd="3" destOrd="0" presId="urn:microsoft.com/office/officeart/2018/2/layout/IconCircleList"/>
    <dgm:cxn modelId="{1CC6EEC6-D12D-4491-BA9F-5C1E1BB85744}" type="presParOf" srcId="{8B3F41DF-2DA3-4F88-883D-2F0A4CC8D619}" destId="{39492FDA-5DB5-4FC1-A155-CAC845BDAA3B}" srcOrd="5" destOrd="0" presId="urn:microsoft.com/office/officeart/2018/2/layout/IconCircleList"/>
    <dgm:cxn modelId="{A447FB19-C45F-4E4A-B46F-8A7FA74BD6BF}" type="presParOf" srcId="{8B3F41DF-2DA3-4F88-883D-2F0A4CC8D619}" destId="{7533B45B-1D94-4DC4-B37F-1D1B4132380E}" srcOrd="6" destOrd="0" presId="urn:microsoft.com/office/officeart/2018/2/layout/IconCircleList"/>
    <dgm:cxn modelId="{8C2EF0D9-7A88-4966-9F09-A0E8669216CE}" type="presParOf" srcId="{7533B45B-1D94-4DC4-B37F-1D1B4132380E}" destId="{4F437B42-349B-49D3-BE1D-892290EC66E5}" srcOrd="0" destOrd="0" presId="urn:microsoft.com/office/officeart/2018/2/layout/IconCircleList"/>
    <dgm:cxn modelId="{C643AF27-1144-44C4-975A-F1D339F7D0C5}" type="presParOf" srcId="{7533B45B-1D94-4DC4-B37F-1D1B4132380E}" destId="{628CBBDB-3CD0-432B-AC0B-2AF319749307}" srcOrd="1" destOrd="0" presId="urn:microsoft.com/office/officeart/2018/2/layout/IconCircleList"/>
    <dgm:cxn modelId="{65763675-B83F-4426-92D3-F63B11B08FFA}" type="presParOf" srcId="{7533B45B-1D94-4DC4-B37F-1D1B4132380E}" destId="{B8917B56-B10B-4E0E-A4BC-0554EF1286A3}" srcOrd="2" destOrd="0" presId="urn:microsoft.com/office/officeart/2018/2/layout/IconCircleList"/>
    <dgm:cxn modelId="{A0DDF891-7E8E-4133-BDDA-9FDE32194136}" type="presParOf" srcId="{7533B45B-1D94-4DC4-B37F-1D1B4132380E}" destId="{C21A4668-75CC-4D89-A011-6C5BCDCF89C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2AE12C-A48E-47BC-AEAC-E5FE304EEAE7}"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1050165B-ABC0-419C-BAAB-3EF2FA235E52}">
      <dgm:prSet/>
      <dgm:spPr/>
      <dgm:t>
        <a:bodyPr/>
        <a:lstStyle/>
        <a:p>
          <a:r>
            <a:rPr lang="en-GB"/>
            <a:t>Some service users have issues accessing / using emails, internet</a:t>
          </a:r>
          <a:endParaRPr lang="en-US"/>
        </a:p>
      </dgm:t>
    </dgm:pt>
    <dgm:pt modelId="{899D75EF-B61A-4410-94A6-99AA4FC34564}" type="parTrans" cxnId="{890F5459-ABE2-4B50-9A6D-CE9CF91BE45B}">
      <dgm:prSet/>
      <dgm:spPr/>
      <dgm:t>
        <a:bodyPr/>
        <a:lstStyle/>
        <a:p>
          <a:endParaRPr lang="en-US"/>
        </a:p>
      </dgm:t>
    </dgm:pt>
    <dgm:pt modelId="{7ED7868A-58E1-4617-86D3-F5FA927B72CD}" type="sibTrans" cxnId="{890F5459-ABE2-4B50-9A6D-CE9CF91BE45B}">
      <dgm:prSet/>
      <dgm:spPr/>
      <dgm:t>
        <a:bodyPr/>
        <a:lstStyle/>
        <a:p>
          <a:endParaRPr lang="en-US"/>
        </a:p>
      </dgm:t>
    </dgm:pt>
    <dgm:pt modelId="{948A0418-05A3-4DE1-851A-C1EBD6C7D969}">
      <dgm:prSet/>
      <dgm:spPr/>
      <dgm:t>
        <a:bodyPr/>
        <a:lstStyle/>
        <a:p>
          <a:r>
            <a:rPr lang="en-GB"/>
            <a:t>Service users can miss emails sent (junk mail, not checking emails)</a:t>
          </a:r>
          <a:endParaRPr lang="en-US"/>
        </a:p>
      </dgm:t>
    </dgm:pt>
    <dgm:pt modelId="{0DDC534A-323A-43FF-AD03-9590F4F8898A}" type="parTrans" cxnId="{21FED7C7-6BE2-4D36-8329-4D47AE391863}">
      <dgm:prSet/>
      <dgm:spPr/>
      <dgm:t>
        <a:bodyPr/>
        <a:lstStyle/>
        <a:p>
          <a:endParaRPr lang="en-US"/>
        </a:p>
      </dgm:t>
    </dgm:pt>
    <dgm:pt modelId="{1AF86FFB-135F-4378-BB83-A3A3831285D4}" type="sibTrans" cxnId="{21FED7C7-6BE2-4D36-8329-4D47AE391863}">
      <dgm:prSet/>
      <dgm:spPr/>
      <dgm:t>
        <a:bodyPr/>
        <a:lstStyle/>
        <a:p>
          <a:endParaRPr lang="en-US"/>
        </a:p>
      </dgm:t>
    </dgm:pt>
    <dgm:pt modelId="{9790A09B-F185-4DF5-BF01-DB2998FAD891}">
      <dgm:prSet/>
      <dgm:spPr/>
      <dgm:t>
        <a:bodyPr/>
        <a:lstStyle/>
        <a:p>
          <a:r>
            <a:rPr lang="en-GB"/>
            <a:t>Difficult to know if service user has received email if no reponse</a:t>
          </a:r>
          <a:endParaRPr lang="en-US"/>
        </a:p>
      </dgm:t>
    </dgm:pt>
    <dgm:pt modelId="{16F3A8F3-2877-409C-84AB-79610B13CA5A}" type="parTrans" cxnId="{DF48EC93-54E9-4C82-864E-02C2A36D44A0}">
      <dgm:prSet/>
      <dgm:spPr/>
      <dgm:t>
        <a:bodyPr/>
        <a:lstStyle/>
        <a:p>
          <a:endParaRPr lang="en-US"/>
        </a:p>
      </dgm:t>
    </dgm:pt>
    <dgm:pt modelId="{48FF440B-E333-41C1-979B-F838597FAB50}" type="sibTrans" cxnId="{DF48EC93-54E9-4C82-864E-02C2A36D44A0}">
      <dgm:prSet/>
      <dgm:spPr/>
      <dgm:t>
        <a:bodyPr/>
        <a:lstStyle/>
        <a:p>
          <a:endParaRPr lang="en-US"/>
        </a:p>
      </dgm:t>
    </dgm:pt>
    <dgm:pt modelId="{20BE6CC4-8C49-473F-B375-E187DBF83273}" type="pres">
      <dgm:prSet presAssocID="{5F2AE12C-A48E-47BC-AEAC-E5FE304EEAE7}" presName="root" presStyleCnt="0">
        <dgm:presLayoutVars>
          <dgm:dir/>
          <dgm:resizeHandles val="exact"/>
        </dgm:presLayoutVars>
      </dgm:prSet>
      <dgm:spPr/>
    </dgm:pt>
    <dgm:pt modelId="{D391697E-E045-4854-BDB3-4E0A0F98B6BA}" type="pres">
      <dgm:prSet presAssocID="{5F2AE12C-A48E-47BC-AEAC-E5FE304EEAE7}" presName="container" presStyleCnt="0">
        <dgm:presLayoutVars>
          <dgm:dir/>
          <dgm:resizeHandles val="exact"/>
        </dgm:presLayoutVars>
      </dgm:prSet>
      <dgm:spPr/>
    </dgm:pt>
    <dgm:pt modelId="{0F53A304-0817-4F81-B22C-DD7B1AC8015A}" type="pres">
      <dgm:prSet presAssocID="{1050165B-ABC0-419C-BAAB-3EF2FA235E52}" presName="compNode" presStyleCnt="0"/>
      <dgm:spPr/>
    </dgm:pt>
    <dgm:pt modelId="{ED84DB62-5DC4-4932-BA6B-A095D5FD479C}" type="pres">
      <dgm:prSet presAssocID="{1050165B-ABC0-419C-BAAB-3EF2FA235E52}" presName="iconBgRect" presStyleLbl="bgShp" presStyleIdx="0" presStyleCnt="3"/>
      <dgm:spPr/>
    </dgm:pt>
    <dgm:pt modelId="{9CD30ADB-A0EE-49C2-9758-8C5F1D4E6B27}" type="pres">
      <dgm:prSet presAssocID="{1050165B-ABC0-419C-BAAB-3EF2FA235E5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grammer"/>
        </a:ext>
      </dgm:extLst>
    </dgm:pt>
    <dgm:pt modelId="{A17A6FA7-8E95-417F-AAE4-63A7E1A2DC51}" type="pres">
      <dgm:prSet presAssocID="{1050165B-ABC0-419C-BAAB-3EF2FA235E52}" presName="spaceRect" presStyleCnt="0"/>
      <dgm:spPr/>
    </dgm:pt>
    <dgm:pt modelId="{5237156C-DCBD-4351-A88A-5465354A5684}" type="pres">
      <dgm:prSet presAssocID="{1050165B-ABC0-419C-BAAB-3EF2FA235E52}" presName="textRect" presStyleLbl="revTx" presStyleIdx="0" presStyleCnt="3">
        <dgm:presLayoutVars>
          <dgm:chMax val="1"/>
          <dgm:chPref val="1"/>
        </dgm:presLayoutVars>
      </dgm:prSet>
      <dgm:spPr/>
    </dgm:pt>
    <dgm:pt modelId="{6ABC5FB3-6265-42C6-913E-F74A2250ACB0}" type="pres">
      <dgm:prSet presAssocID="{7ED7868A-58E1-4617-86D3-F5FA927B72CD}" presName="sibTrans" presStyleLbl="sibTrans2D1" presStyleIdx="0" presStyleCnt="0"/>
      <dgm:spPr/>
    </dgm:pt>
    <dgm:pt modelId="{6CF73B5D-257D-4FEE-863E-EC461941BE80}" type="pres">
      <dgm:prSet presAssocID="{948A0418-05A3-4DE1-851A-C1EBD6C7D969}" presName="compNode" presStyleCnt="0"/>
      <dgm:spPr/>
    </dgm:pt>
    <dgm:pt modelId="{D18B192E-C156-434B-AFE3-715A75AA390E}" type="pres">
      <dgm:prSet presAssocID="{948A0418-05A3-4DE1-851A-C1EBD6C7D969}" presName="iconBgRect" presStyleLbl="bgShp" presStyleIdx="1" presStyleCnt="3"/>
      <dgm:spPr/>
    </dgm:pt>
    <dgm:pt modelId="{71D67AB4-6382-40D3-81B7-77F9B494EC83}" type="pres">
      <dgm:prSet presAssocID="{948A0418-05A3-4DE1-851A-C1EBD6C7D96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0276549C-67C7-4011-89D7-BC549DA58805}" type="pres">
      <dgm:prSet presAssocID="{948A0418-05A3-4DE1-851A-C1EBD6C7D969}" presName="spaceRect" presStyleCnt="0"/>
      <dgm:spPr/>
    </dgm:pt>
    <dgm:pt modelId="{C75A3CBE-AC49-42A0-B776-DDAAC7C26975}" type="pres">
      <dgm:prSet presAssocID="{948A0418-05A3-4DE1-851A-C1EBD6C7D969}" presName="textRect" presStyleLbl="revTx" presStyleIdx="1" presStyleCnt="3">
        <dgm:presLayoutVars>
          <dgm:chMax val="1"/>
          <dgm:chPref val="1"/>
        </dgm:presLayoutVars>
      </dgm:prSet>
      <dgm:spPr/>
    </dgm:pt>
    <dgm:pt modelId="{21A11128-5066-47B0-A4C3-F306AE960CD3}" type="pres">
      <dgm:prSet presAssocID="{1AF86FFB-135F-4378-BB83-A3A3831285D4}" presName="sibTrans" presStyleLbl="sibTrans2D1" presStyleIdx="0" presStyleCnt="0"/>
      <dgm:spPr/>
    </dgm:pt>
    <dgm:pt modelId="{F4D37ECF-84F1-4AF6-9C6A-2098EBF7866F}" type="pres">
      <dgm:prSet presAssocID="{9790A09B-F185-4DF5-BF01-DB2998FAD891}" presName="compNode" presStyleCnt="0"/>
      <dgm:spPr/>
    </dgm:pt>
    <dgm:pt modelId="{BC2AA4B3-98C2-4E1B-9DAA-7B047E5F8376}" type="pres">
      <dgm:prSet presAssocID="{9790A09B-F185-4DF5-BF01-DB2998FAD891}" presName="iconBgRect" presStyleLbl="bgShp" presStyleIdx="2" presStyleCnt="3"/>
      <dgm:spPr/>
    </dgm:pt>
    <dgm:pt modelId="{2587026E-CBEC-40F4-88B3-0C37C09682F5}" type="pres">
      <dgm:prSet presAssocID="{9790A09B-F185-4DF5-BF01-DB2998FAD89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nvelope"/>
        </a:ext>
      </dgm:extLst>
    </dgm:pt>
    <dgm:pt modelId="{7957D702-B949-4D8D-9EED-8F89B8DC9BA5}" type="pres">
      <dgm:prSet presAssocID="{9790A09B-F185-4DF5-BF01-DB2998FAD891}" presName="spaceRect" presStyleCnt="0"/>
      <dgm:spPr/>
    </dgm:pt>
    <dgm:pt modelId="{90D9C086-C871-4670-B12B-B819EDD14BCE}" type="pres">
      <dgm:prSet presAssocID="{9790A09B-F185-4DF5-BF01-DB2998FAD891}" presName="textRect" presStyleLbl="revTx" presStyleIdx="2" presStyleCnt="3">
        <dgm:presLayoutVars>
          <dgm:chMax val="1"/>
          <dgm:chPref val="1"/>
        </dgm:presLayoutVars>
      </dgm:prSet>
      <dgm:spPr/>
    </dgm:pt>
  </dgm:ptLst>
  <dgm:cxnLst>
    <dgm:cxn modelId="{A2AB2307-4AE5-4746-9E39-09A02269D9B9}" type="presOf" srcId="{1050165B-ABC0-419C-BAAB-3EF2FA235E52}" destId="{5237156C-DCBD-4351-A88A-5465354A5684}" srcOrd="0" destOrd="0" presId="urn:microsoft.com/office/officeart/2018/2/layout/IconCircleList"/>
    <dgm:cxn modelId="{D6BF8B24-9AEE-4FF5-BEBA-8876D5E1FB15}" type="presOf" srcId="{7ED7868A-58E1-4617-86D3-F5FA927B72CD}" destId="{6ABC5FB3-6265-42C6-913E-F74A2250ACB0}" srcOrd="0" destOrd="0" presId="urn:microsoft.com/office/officeart/2018/2/layout/IconCircleList"/>
    <dgm:cxn modelId="{93736235-5B26-40A5-A1AE-324AF0FCA0BF}" type="presOf" srcId="{5F2AE12C-A48E-47BC-AEAC-E5FE304EEAE7}" destId="{20BE6CC4-8C49-473F-B375-E187DBF83273}" srcOrd="0" destOrd="0" presId="urn:microsoft.com/office/officeart/2018/2/layout/IconCircleList"/>
    <dgm:cxn modelId="{F49FB239-2D76-4526-8D06-8462ABF11039}" type="presOf" srcId="{9790A09B-F185-4DF5-BF01-DB2998FAD891}" destId="{90D9C086-C871-4670-B12B-B819EDD14BCE}" srcOrd="0" destOrd="0" presId="urn:microsoft.com/office/officeart/2018/2/layout/IconCircleList"/>
    <dgm:cxn modelId="{890F5459-ABE2-4B50-9A6D-CE9CF91BE45B}" srcId="{5F2AE12C-A48E-47BC-AEAC-E5FE304EEAE7}" destId="{1050165B-ABC0-419C-BAAB-3EF2FA235E52}" srcOrd="0" destOrd="0" parTransId="{899D75EF-B61A-4410-94A6-99AA4FC34564}" sibTransId="{7ED7868A-58E1-4617-86D3-F5FA927B72CD}"/>
    <dgm:cxn modelId="{F054CB7E-9D1E-43D5-A087-DEFA345BF5DD}" type="presOf" srcId="{948A0418-05A3-4DE1-851A-C1EBD6C7D969}" destId="{C75A3CBE-AC49-42A0-B776-DDAAC7C26975}" srcOrd="0" destOrd="0" presId="urn:microsoft.com/office/officeart/2018/2/layout/IconCircleList"/>
    <dgm:cxn modelId="{1707A981-0451-4255-A282-3EBB8F8AE471}" type="presOf" srcId="{1AF86FFB-135F-4378-BB83-A3A3831285D4}" destId="{21A11128-5066-47B0-A4C3-F306AE960CD3}" srcOrd="0" destOrd="0" presId="urn:microsoft.com/office/officeart/2018/2/layout/IconCircleList"/>
    <dgm:cxn modelId="{DF48EC93-54E9-4C82-864E-02C2A36D44A0}" srcId="{5F2AE12C-A48E-47BC-AEAC-E5FE304EEAE7}" destId="{9790A09B-F185-4DF5-BF01-DB2998FAD891}" srcOrd="2" destOrd="0" parTransId="{16F3A8F3-2877-409C-84AB-79610B13CA5A}" sibTransId="{48FF440B-E333-41C1-979B-F838597FAB50}"/>
    <dgm:cxn modelId="{21FED7C7-6BE2-4D36-8329-4D47AE391863}" srcId="{5F2AE12C-A48E-47BC-AEAC-E5FE304EEAE7}" destId="{948A0418-05A3-4DE1-851A-C1EBD6C7D969}" srcOrd="1" destOrd="0" parTransId="{0DDC534A-323A-43FF-AD03-9590F4F8898A}" sibTransId="{1AF86FFB-135F-4378-BB83-A3A3831285D4}"/>
    <dgm:cxn modelId="{C0C2117B-4F0D-4F9C-AB5A-82265A4950CE}" type="presParOf" srcId="{20BE6CC4-8C49-473F-B375-E187DBF83273}" destId="{D391697E-E045-4854-BDB3-4E0A0F98B6BA}" srcOrd="0" destOrd="0" presId="urn:microsoft.com/office/officeart/2018/2/layout/IconCircleList"/>
    <dgm:cxn modelId="{77195622-06D0-4FF3-8910-A5BCD7386A99}" type="presParOf" srcId="{D391697E-E045-4854-BDB3-4E0A0F98B6BA}" destId="{0F53A304-0817-4F81-B22C-DD7B1AC8015A}" srcOrd="0" destOrd="0" presId="urn:microsoft.com/office/officeart/2018/2/layout/IconCircleList"/>
    <dgm:cxn modelId="{58685A6E-4B55-4D98-9EBD-763B5A8C638F}" type="presParOf" srcId="{0F53A304-0817-4F81-B22C-DD7B1AC8015A}" destId="{ED84DB62-5DC4-4932-BA6B-A095D5FD479C}" srcOrd="0" destOrd="0" presId="urn:microsoft.com/office/officeart/2018/2/layout/IconCircleList"/>
    <dgm:cxn modelId="{66C54EC7-E6F4-4504-BF9B-F787CA351015}" type="presParOf" srcId="{0F53A304-0817-4F81-B22C-DD7B1AC8015A}" destId="{9CD30ADB-A0EE-49C2-9758-8C5F1D4E6B27}" srcOrd="1" destOrd="0" presId="urn:microsoft.com/office/officeart/2018/2/layout/IconCircleList"/>
    <dgm:cxn modelId="{3EA51BEF-67E6-45A0-86F2-15A81507AD8D}" type="presParOf" srcId="{0F53A304-0817-4F81-B22C-DD7B1AC8015A}" destId="{A17A6FA7-8E95-417F-AAE4-63A7E1A2DC51}" srcOrd="2" destOrd="0" presId="urn:microsoft.com/office/officeart/2018/2/layout/IconCircleList"/>
    <dgm:cxn modelId="{8BA36164-CF22-47DA-BD73-1AB790E61E1B}" type="presParOf" srcId="{0F53A304-0817-4F81-B22C-DD7B1AC8015A}" destId="{5237156C-DCBD-4351-A88A-5465354A5684}" srcOrd="3" destOrd="0" presId="urn:microsoft.com/office/officeart/2018/2/layout/IconCircleList"/>
    <dgm:cxn modelId="{6C385851-2694-407D-A4C6-715173B0B994}" type="presParOf" srcId="{D391697E-E045-4854-BDB3-4E0A0F98B6BA}" destId="{6ABC5FB3-6265-42C6-913E-F74A2250ACB0}" srcOrd="1" destOrd="0" presId="urn:microsoft.com/office/officeart/2018/2/layout/IconCircleList"/>
    <dgm:cxn modelId="{42EAAEA2-7640-4FCC-AFBC-B5239F399CFF}" type="presParOf" srcId="{D391697E-E045-4854-BDB3-4E0A0F98B6BA}" destId="{6CF73B5D-257D-4FEE-863E-EC461941BE80}" srcOrd="2" destOrd="0" presId="urn:microsoft.com/office/officeart/2018/2/layout/IconCircleList"/>
    <dgm:cxn modelId="{84179027-9B49-4ADE-8198-034293806547}" type="presParOf" srcId="{6CF73B5D-257D-4FEE-863E-EC461941BE80}" destId="{D18B192E-C156-434B-AFE3-715A75AA390E}" srcOrd="0" destOrd="0" presId="urn:microsoft.com/office/officeart/2018/2/layout/IconCircleList"/>
    <dgm:cxn modelId="{9FF08529-593D-407C-8653-A224272FDED3}" type="presParOf" srcId="{6CF73B5D-257D-4FEE-863E-EC461941BE80}" destId="{71D67AB4-6382-40D3-81B7-77F9B494EC83}" srcOrd="1" destOrd="0" presId="urn:microsoft.com/office/officeart/2018/2/layout/IconCircleList"/>
    <dgm:cxn modelId="{A7BC9619-67C4-4936-B63E-F137EDF38966}" type="presParOf" srcId="{6CF73B5D-257D-4FEE-863E-EC461941BE80}" destId="{0276549C-67C7-4011-89D7-BC549DA58805}" srcOrd="2" destOrd="0" presId="urn:microsoft.com/office/officeart/2018/2/layout/IconCircleList"/>
    <dgm:cxn modelId="{A087EA61-5E21-4023-97D4-5D1455AD67FE}" type="presParOf" srcId="{6CF73B5D-257D-4FEE-863E-EC461941BE80}" destId="{C75A3CBE-AC49-42A0-B776-DDAAC7C26975}" srcOrd="3" destOrd="0" presId="urn:microsoft.com/office/officeart/2018/2/layout/IconCircleList"/>
    <dgm:cxn modelId="{4077621D-5187-44CF-B0A2-2712A5609A96}" type="presParOf" srcId="{D391697E-E045-4854-BDB3-4E0A0F98B6BA}" destId="{21A11128-5066-47B0-A4C3-F306AE960CD3}" srcOrd="3" destOrd="0" presId="urn:microsoft.com/office/officeart/2018/2/layout/IconCircleList"/>
    <dgm:cxn modelId="{8FC479EB-23E7-4DCA-A62C-84170F20CF5A}" type="presParOf" srcId="{D391697E-E045-4854-BDB3-4E0A0F98B6BA}" destId="{F4D37ECF-84F1-4AF6-9C6A-2098EBF7866F}" srcOrd="4" destOrd="0" presId="urn:microsoft.com/office/officeart/2018/2/layout/IconCircleList"/>
    <dgm:cxn modelId="{9938C485-26AB-42E0-9F45-9B3EF1F33322}" type="presParOf" srcId="{F4D37ECF-84F1-4AF6-9C6A-2098EBF7866F}" destId="{BC2AA4B3-98C2-4E1B-9DAA-7B047E5F8376}" srcOrd="0" destOrd="0" presId="urn:microsoft.com/office/officeart/2018/2/layout/IconCircleList"/>
    <dgm:cxn modelId="{E7F59994-0761-4545-9BF0-CE7A4ADC622A}" type="presParOf" srcId="{F4D37ECF-84F1-4AF6-9C6A-2098EBF7866F}" destId="{2587026E-CBEC-40F4-88B3-0C37C09682F5}" srcOrd="1" destOrd="0" presId="urn:microsoft.com/office/officeart/2018/2/layout/IconCircleList"/>
    <dgm:cxn modelId="{1A63B2B5-C156-414D-A029-280A2750BF56}" type="presParOf" srcId="{F4D37ECF-84F1-4AF6-9C6A-2098EBF7866F}" destId="{7957D702-B949-4D8D-9EED-8F89B8DC9BA5}" srcOrd="2" destOrd="0" presId="urn:microsoft.com/office/officeart/2018/2/layout/IconCircleList"/>
    <dgm:cxn modelId="{5868E22D-3445-46B6-8DFB-B0BA30ED5457}" type="presParOf" srcId="{F4D37ECF-84F1-4AF6-9C6A-2098EBF7866F}" destId="{90D9C086-C871-4670-B12B-B819EDD14BC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C41822-D953-4254-9263-30DAF35B5BCB}"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8FD64576-D993-47CB-B747-2199D20F78C1}">
      <dgm:prSet/>
      <dgm:spPr/>
      <dgm:t>
        <a:bodyPr/>
        <a:lstStyle/>
        <a:p>
          <a:pPr>
            <a:lnSpc>
              <a:spcPct val="100000"/>
            </a:lnSpc>
          </a:pPr>
          <a:r>
            <a:rPr lang="en-GB"/>
            <a:t>Benefit of relying heavily on digital communication methods is that we collect a large amount of data electronically</a:t>
          </a:r>
          <a:endParaRPr lang="en-US"/>
        </a:p>
      </dgm:t>
    </dgm:pt>
    <dgm:pt modelId="{22DCF9E1-D293-4935-BB43-46A8C1B07B34}" type="parTrans" cxnId="{669B7639-C621-450F-984A-774413982FEC}">
      <dgm:prSet/>
      <dgm:spPr/>
      <dgm:t>
        <a:bodyPr/>
        <a:lstStyle/>
        <a:p>
          <a:endParaRPr lang="en-US"/>
        </a:p>
      </dgm:t>
    </dgm:pt>
    <dgm:pt modelId="{C169E6D4-1BA6-4B04-B51C-A76E8D8CE818}" type="sibTrans" cxnId="{669B7639-C621-450F-984A-774413982FEC}">
      <dgm:prSet/>
      <dgm:spPr/>
      <dgm:t>
        <a:bodyPr/>
        <a:lstStyle/>
        <a:p>
          <a:endParaRPr lang="en-US"/>
        </a:p>
      </dgm:t>
    </dgm:pt>
    <dgm:pt modelId="{36EEF2A8-802C-4E5E-AE3E-A996864FE395}">
      <dgm:prSet/>
      <dgm:spPr/>
      <dgm:t>
        <a:bodyPr/>
        <a:lstStyle/>
        <a:p>
          <a:pPr>
            <a:lnSpc>
              <a:spcPct val="100000"/>
            </a:lnSpc>
          </a:pPr>
          <a:r>
            <a:rPr lang="en-GB"/>
            <a:t>Allows us to easily compile progress reports that we send to users</a:t>
          </a:r>
          <a:endParaRPr lang="en-US"/>
        </a:p>
      </dgm:t>
    </dgm:pt>
    <dgm:pt modelId="{1B15B2F9-BEAE-4E0A-B563-B4A9B41C9F00}" type="parTrans" cxnId="{231908E8-C200-4595-A811-124FE9B7DABF}">
      <dgm:prSet/>
      <dgm:spPr/>
      <dgm:t>
        <a:bodyPr/>
        <a:lstStyle/>
        <a:p>
          <a:endParaRPr lang="en-US"/>
        </a:p>
      </dgm:t>
    </dgm:pt>
    <dgm:pt modelId="{82115AA1-5883-4150-BD6C-34D9826EBBE4}" type="sibTrans" cxnId="{231908E8-C200-4595-A811-124FE9B7DABF}">
      <dgm:prSet/>
      <dgm:spPr/>
      <dgm:t>
        <a:bodyPr/>
        <a:lstStyle/>
        <a:p>
          <a:endParaRPr lang="en-US"/>
        </a:p>
      </dgm:t>
    </dgm:pt>
    <dgm:pt modelId="{642F7C61-C8F6-42C4-B138-84221D222955}">
      <dgm:prSet/>
      <dgm:spPr/>
      <dgm:t>
        <a:bodyPr/>
        <a:lstStyle/>
        <a:p>
          <a:pPr>
            <a:lnSpc>
              <a:spcPct val="100000"/>
            </a:lnSpc>
          </a:pPr>
          <a:r>
            <a:rPr lang="en-GB"/>
            <a:t>Can use the data for research purposes and to shape still developing service</a:t>
          </a:r>
          <a:endParaRPr lang="en-US"/>
        </a:p>
      </dgm:t>
    </dgm:pt>
    <dgm:pt modelId="{5D99BC70-C25A-4B43-B118-99C769BACC40}" type="parTrans" cxnId="{94677446-2734-44FC-B4FF-95BEE7138EEB}">
      <dgm:prSet/>
      <dgm:spPr/>
      <dgm:t>
        <a:bodyPr/>
        <a:lstStyle/>
        <a:p>
          <a:endParaRPr lang="en-US"/>
        </a:p>
      </dgm:t>
    </dgm:pt>
    <dgm:pt modelId="{388D642E-DF9B-4BDC-8138-C9DBB9BF27DC}" type="sibTrans" cxnId="{94677446-2734-44FC-B4FF-95BEE7138EEB}">
      <dgm:prSet/>
      <dgm:spPr/>
      <dgm:t>
        <a:bodyPr/>
        <a:lstStyle/>
        <a:p>
          <a:endParaRPr lang="en-US"/>
        </a:p>
      </dgm:t>
    </dgm:pt>
    <dgm:pt modelId="{4FBF6E7F-88F6-4470-BA45-E3E743C96763}">
      <dgm:prSet/>
      <dgm:spPr/>
      <dgm:t>
        <a:bodyPr/>
        <a:lstStyle/>
        <a:p>
          <a:pPr>
            <a:lnSpc>
              <a:spcPct val="100000"/>
            </a:lnSpc>
          </a:pPr>
          <a:r>
            <a:rPr lang="en-GB"/>
            <a:t>Service users can see that we are using the data that we collect from them</a:t>
          </a:r>
          <a:endParaRPr lang="en-US"/>
        </a:p>
      </dgm:t>
    </dgm:pt>
    <dgm:pt modelId="{CAFD0C92-5003-4F76-AA0E-2D1A38645215}" type="parTrans" cxnId="{26502EE1-8289-4DF1-B6C0-1E193B3ED230}">
      <dgm:prSet/>
      <dgm:spPr/>
      <dgm:t>
        <a:bodyPr/>
        <a:lstStyle/>
        <a:p>
          <a:endParaRPr lang="en-US"/>
        </a:p>
      </dgm:t>
    </dgm:pt>
    <dgm:pt modelId="{45355F92-B948-40C1-98C9-A38EDA753C1D}" type="sibTrans" cxnId="{26502EE1-8289-4DF1-B6C0-1E193B3ED230}">
      <dgm:prSet/>
      <dgm:spPr/>
      <dgm:t>
        <a:bodyPr/>
        <a:lstStyle/>
        <a:p>
          <a:endParaRPr lang="en-US"/>
        </a:p>
      </dgm:t>
    </dgm:pt>
    <dgm:pt modelId="{152D0D42-C7F9-4BAC-A328-898DF2D32FE5}">
      <dgm:prSet/>
      <dgm:spPr/>
      <dgm:t>
        <a:bodyPr/>
        <a:lstStyle/>
        <a:p>
          <a:pPr>
            <a:lnSpc>
              <a:spcPct val="100000"/>
            </a:lnSpc>
          </a:pPr>
          <a:r>
            <a:rPr lang="en-GB"/>
            <a:t>Information we collect pre-assessment (self-completion form) is presented in graphic form during MDT discussion</a:t>
          </a:r>
          <a:endParaRPr lang="en-US"/>
        </a:p>
      </dgm:t>
    </dgm:pt>
    <dgm:pt modelId="{D245F7F0-14A4-417B-88E8-47CA6AD2477B}" type="parTrans" cxnId="{2D119B80-BC57-4BF4-ABBC-D64A8533B5C8}">
      <dgm:prSet/>
      <dgm:spPr/>
      <dgm:t>
        <a:bodyPr/>
        <a:lstStyle/>
        <a:p>
          <a:endParaRPr lang="en-US"/>
        </a:p>
      </dgm:t>
    </dgm:pt>
    <dgm:pt modelId="{C083281C-3F01-43B5-9B8F-3685C761D53C}" type="sibTrans" cxnId="{2D119B80-BC57-4BF4-ABBC-D64A8533B5C8}">
      <dgm:prSet/>
      <dgm:spPr/>
      <dgm:t>
        <a:bodyPr/>
        <a:lstStyle/>
        <a:p>
          <a:endParaRPr lang="en-US"/>
        </a:p>
      </dgm:t>
    </dgm:pt>
    <dgm:pt modelId="{2C2F12F9-F30F-4C39-9018-F35FE6044268}" type="pres">
      <dgm:prSet presAssocID="{32C41822-D953-4254-9263-30DAF35B5BCB}" presName="outerComposite" presStyleCnt="0">
        <dgm:presLayoutVars>
          <dgm:chMax val="5"/>
          <dgm:dir/>
          <dgm:resizeHandles val="exact"/>
        </dgm:presLayoutVars>
      </dgm:prSet>
      <dgm:spPr/>
    </dgm:pt>
    <dgm:pt modelId="{B2E8A740-727C-4816-B663-4ED5ED6C099F}" type="pres">
      <dgm:prSet presAssocID="{32C41822-D953-4254-9263-30DAF35B5BCB}" presName="dummyMaxCanvas" presStyleCnt="0">
        <dgm:presLayoutVars/>
      </dgm:prSet>
      <dgm:spPr/>
    </dgm:pt>
    <dgm:pt modelId="{53883F95-1C79-4870-AED7-7807F612662A}" type="pres">
      <dgm:prSet presAssocID="{32C41822-D953-4254-9263-30DAF35B5BCB}" presName="FiveNodes_1" presStyleLbl="node1" presStyleIdx="0" presStyleCnt="5">
        <dgm:presLayoutVars>
          <dgm:bulletEnabled val="1"/>
        </dgm:presLayoutVars>
      </dgm:prSet>
      <dgm:spPr/>
    </dgm:pt>
    <dgm:pt modelId="{98BC766E-172B-4A62-BB3C-12021A82FFE7}" type="pres">
      <dgm:prSet presAssocID="{32C41822-D953-4254-9263-30DAF35B5BCB}" presName="FiveNodes_2" presStyleLbl="node1" presStyleIdx="1" presStyleCnt="5">
        <dgm:presLayoutVars>
          <dgm:bulletEnabled val="1"/>
        </dgm:presLayoutVars>
      </dgm:prSet>
      <dgm:spPr/>
    </dgm:pt>
    <dgm:pt modelId="{96EFE221-288A-4E97-9C8C-DC227A6C027E}" type="pres">
      <dgm:prSet presAssocID="{32C41822-D953-4254-9263-30DAF35B5BCB}" presName="FiveNodes_3" presStyleLbl="node1" presStyleIdx="2" presStyleCnt="5">
        <dgm:presLayoutVars>
          <dgm:bulletEnabled val="1"/>
        </dgm:presLayoutVars>
      </dgm:prSet>
      <dgm:spPr/>
    </dgm:pt>
    <dgm:pt modelId="{EC4741D4-10E4-4F53-A25B-A10CB1B3F6AB}" type="pres">
      <dgm:prSet presAssocID="{32C41822-D953-4254-9263-30DAF35B5BCB}" presName="FiveNodes_4" presStyleLbl="node1" presStyleIdx="3" presStyleCnt="5">
        <dgm:presLayoutVars>
          <dgm:bulletEnabled val="1"/>
        </dgm:presLayoutVars>
      </dgm:prSet>
      <dgm:spPr/>
    </dgm:pt>
    <dgm:pt modelId="{2D562E9B-9D90-4BC3-A742-1709DB92EC48}" type="pres">
      <dgm:prSet presAssocID="{32C41822-D953-4254-9263-30DAF35B5BCB}" presName="FiveNodes_5" presStyleLbl="node1" presStyleIdx="4" presStyleCnt="5">
        <dgm:presLayoutVars>
          <dgm:bulletEnabled val="1"/>
        </dgm:presLayoutVars>
      </dgm:prSet>
      <dgm:spPr/>
    </dgm:pt>
    <dgm:pt modelId="{600A1AFD-67E5-4D29-86BE-064A96CE54F1}" type="pres">
      <dgm:prSet presAssocID="{32C41822-D953-4254-9263-30DAF35B5BCB}" presName="FiveConn_1-2" presStyleLbl="fgAccFollowNode1" presStyleIdx="0" presStyleCnt="4">
        <dgm:presLayoutVars>
          <dgm:bulletEnabled val="1"/>
        </dgm:presLayoutVars>
      </dgm:prSet>
      <dgm:spPr/>
    </dgm:pt>
    <dgm:pt modelId="{9A9A6D81-A405-4EE1-93E9-E3FF29312269}" type="pres">
      <dgm:prSet presAssocID="{32C41822-D953-4254-9263-30DAF35B5BCB}" presName="FiveConn_2-3" presStyleLbl="fgAccFollowNode1" presStyleIdx="1" presStyleCnt="4">
        <dgm:presLayoutVars>
          <dgm:bulletEnabled val="1"/>
        </dgm:presLayoutVars>
      </dgm:prSet>
      <dgm:spPr/>
    </dgm:pt>
    <dgm:pt modelId="{53E15F82-81BE-430E-AA66-B7F9374A8E88}" type="pres">
      <dgm:prSet presAssocID="{32C41822-D953-4254-9263-30DAF35B5BCB}" presName="FiveConn_3-4" presStyleLbl="fgAccFollowNode1" presStyleIdx="2" presStyleCnt="4">
        <dgm:presLayoutVars>
          <dgm:bulletEnabled val="1"/>
        </dgm:presLayoutVars>
      </dgm:prSet>
      <dgm:spPr/>
    </dgm:pt>
    <dgm:pt modelId="{64C81799-53AE-4E66-86BB-B7B63F5EC3A1}" type="pres">
      <dgm:prSet presAssocID="{32C41822-D953-4254-9263-30DAF35B5BCB}" presName="FiveConn_4-5" presStyleLbl="fgAccFollowNode1" presStyleIdx="3" presStyleCnt="4">
        <dgm:presLayoutVars>
          <dgm:bulletEnabled val="1"/>
        </dgm:presLayoutVars>
      </dgm:prSet>
      <dgm:spPr/>
    </dgm:pt>
    <dgm:pt modelId="{D53920AB-1A85-4D4F-9C9A-621FB91F459D}" type="pres">
      <dgm:prSet presAssocID="{32C41822-D953-4254-9263-30DAF35B5BCB}" presName="FiveNodes_1_text" presStyleLbl="node1" presStyleIdx="4" presStyleCnt="5">
        <dgm:presLayoutVars>
          <dgm:bulletEnabled val="1"/>
        </dgm:presLayoutVars>
      </dgm:prSet>
      <dgm:spPr/>
    </dgm:pt>
    <dgm:pt modelId="{37928D64-7E3E-44B3-9A54-5B88B2E11163}" type="pres">
      <dgm:prSet presAssocID="{32C41822-D953-4254-9263-30DAF35B5BCB}" presName="FiveNodes_2_text" presStyleLbl="node1" presStyleIdx="4" presStyleCnt="5">
        <dgm:presLayoutVars>
          <dgm:bulletEnabled val="1"/>
        </dgm:presLayoutVars>
      </dgm:prSet>
      <dgm:spPr/>
    </dgm:pt>
    <dgm:pt modelId="{F32A2B96-4AB6-46F0-BE1B-FCC1CBEF367A}" type="pres">
      <dgm:prSet presAssocID="{32C41822-D953-4254-9263-30DAF35B5BCB}" presName="FiveNodes_3_text" presStyleLbl="node1" presStyleIdx="4" presStyleCnt="5">
        <dgm:presLayoutVars>
          <dgm:bulletEnabled val="1"/>
        </dgm:presLayoutVars>
      </dgm:prSet>
      <dgm:spPr/>
    </dgm:pt>
    <dgm:pt modelId="{79B0E39A-00E3-4808-816D-F760157F0984}" type="pres">
      <dgm:prSet presAssocID="{32C41822-D953-4254-9263-30DAF35B5BCB}" presName="FiveNodes_4_text" presStyleLbl="node1" presStyleIdx="4" presStyleCnt="5">
        <dgm:presLayoutVars>
          <dgm:bulletEnabled val="1"/>
        </dgm:presLayoutVars>
      </dgm:prSet>
      <dgm:spPr/>
    </dgm:pt>
    <dgm:pt modelId="{DAD0150F-B41D-412A-86F6-0F0DBEC9CAEA}" type="pres">
      <dgm:prSet presAssocID="{32C41822-D953-4254-9263-30DAF35B5BCB}" presName="FiveNodes_5_text" presStyleLbl="node1" presStyleIdx="4" presStyleCnt="5">
        <dgm:presLayoutVars>
          <dgm:bulletEnabled val="1"/>
        </dgm:presLayoutVars>
      </dgm:prSet>
      <dgm:spPr/>
    </dgm:pt>
  </dgm:ptLst>
  <dgm:cxnLst>
    <dgm:cxn modelId="{80433C2A-A468-40B3-A298-9E770B21A9FC}" type="presOf" srcId="{36EEF2A8-802C-4E5E-AE3E-A996864FE395}" destId="{37928D64-7E3E-44B3-9A54-5B88B2E11163}" srcOrd="1" destOrd="0" presId="urn:microsoft.com/office/officeart/2005/8/layout/vProcess5"/>
    <dgm:cxn modelId="{669B7639-C621-450F-984A-774413982FEC}" srcId="{32C41822-D953-4254-9263-30DAF35B5BCB}" destId="{8FD64576-D993-47CB-B747-2199D20F78C1}" srcOrd="0" destOrd="0" parTransId="{22DCF9E1-D293-4935-BB43-46A8C1B07B34}" sibTransId="{C169E6D4-1BA6-4B04-B51C-A76E8D8CE818}"/>
    <dgm:cxn modelId="{E0AB9262-803B-41E2-A4EF-8A6F4041E5B4}" type="presOf" srcId="{642F7C61-C8F6-42C4-B138-84221D222955}" destId="{F32A2B96-4AB6-46F0-BE1B-FCC1CBEF367A}" srcOrd="1" destOrd="0" presId="urn:microsoft.com/office/officeart/2005/8/layout/vProcess5"/>
    <dgm:cxn modelId="{AC64D545-E896-4EB0-9009-266E7C1DADAD}" type="presOf" srcId="{8FD64576-D993-47CB-B747-2199D20F78C1}" destId="{D53920AB-1A85-4D4F-9C9A-621FB91F459D}" srcOrd="1" destOrd="0" presId="urn:microsoft.com/office/officeart/2005/8/layout/vProcess5"/>
    <dgm:cxn modelId="{94677446-2734-44FC-B4FF-95BEE7138EEB}" srcId="{32C41822-D953-4254-9263-30DAF35B5BCB}" destId="{642F7C61-C8F6-42C4-B138-84221D222955}" srcOrd="2" destOrd="0" parTransId="{5D99BC70-C25A-4B43-B118-99C769BACC40}" sibTransId="{388D642E-DF9B-4BDC-8138-C9DBB9BF27DC}"/>
    <dgm:cxn modelId="{83D8AC46-6126-43CC-9733-54FEF0EDA7F6}" type="presOf" srcId="{4FBF6E7F-88F6-4470-BA45-E3E743C96763}" destId="{EC4741D4-10E4-4F53-A25B-A10CB1B3F6AB}" srcOrd="0" destOrd="0" presId="urn:microsoft.com/office/officeart/2005/8/layout/vProcess5"/>
    <dgm:cxn modelId="{5BF89767-103E-4118-BD8D-C2BF9A72E0E6}" type="presOf" srcId="{45355F92-B948-40C1-98C9-A38EDA753C1D}" destId="{64C81799-53AE-4E66-86BB-B7B63F5EC3A1}" srcOrd="0" destOrd="0" presId="urn:microsoft.com/office/officeart/2005/8/layout/vProcess5"/>
    <dgm:cxn modelId="{C8FB534A-23CD-4A20-B75C-F3F010EDD2A6}" type="presOf" srcId="{152D0D42-C7F9-4BAC-A328-898DF2D32FE5}" destId="{2D562E9B-9D90-4BC3-A742-1709DB92EC48}" srcOrd="0" destOrd="0" presId="urn:microsoft.com/office/officeart/2005/8/layout/vProcess5"/>
    <dgm:cxn modelId="{502E2A6F-18BA-4454-BC07-A0AC114AD862}" type="presOf" srcId="{4FBF6E7F-88F6-4470-BA45-E3E743C96763}" destId="{79B0E39A-00E3-4808-816D-F760157F0984}" srcOrd="1" destOrd="0" presId="urn:microsoft.com/office/officeart/2005/8/layout/vProcess5"/>
    <dgm:cxn modelId="{1BF4AE7D-FE86-43F9-9D30-F73227C108D1}" type="presOf" srcId="{388D642E-DF9B-4BDC-8138-C9DBB9BF27DC}" destId="{53E15F82-81BE-430E-AA66-B7F9374A8E88}" srcOrd="0" destOrd="0" presId="urn:microsoft.com/office/officeart/2005/8/layout/vProcess5"/>
    <dgm:cxn modelId="{2D119B80-BC57-4BF4-ABBC-D64A8533B5C8}" srcId="{32C41822-D953-4254-9263-30DAF35B5BCB}" destId="{152D0D42-C7F9-4BAC-A328-898DF2D32FE5}" srcOrd="4" destOrd="0" parTransId="{D245F7F0-14A4-417B-88E8-47CA6AD2477B}" sibTransId="{C083281C-3F01-43B5-9B8F-3685C761D53C}"/>
    <dgm:cxn modelId="{95D2A78E-490D-43F2-A13B-77EB1BB84961}" type="presOf" srcId="{8FD64576-D993-47CB-B747-2199D20F78C1}" destId="{53883F95-1C79-4870-AED7-7807F612662A}" srcOrd="0" destOrd="0" presId="urn:microsoft.com/office/officeart/2005/8/layout/vProcess5"/>
    <dgm:cxn modelId="{EDDC7090-48A6-4CB7-BDA2-CCEB3D2F8795}" type="presOf" srcId="{642F7C61-C8F6-42C4-B138-84221D222955}" destId="{96EFE221-288A-4E97-9C8C-DC227A6C027E}" srcOrd="0" destOrd="0" presId="urn:microsoft.com/office/officeart/2005/8/layout/vProcess5"/>
    <dgm:cxn modelId="{3BA88B98-C69C-480A-B776-047F54DC59A0}" type="presOf" srcId="{152D0D42-C7F9-4BAC-A328-898DF2D32FE5}" destId="{DAD0150F-B41D-412A-86F6-0F0DBEC9CAEA}" srcOrd="1" destOrd="0" presId="urn:microsoft.com/office/officeart/2005/8/layout/vProcess5"/>
    <dgm:cxn modelId="{5FB1BEC1-A55F-4C96-A094-B731C0A4AAB0}" type="presOf" srcId="{82115AA1-5883-4150-BD6C-34D9826EBBE4}" destId="{9A9A6D81-A405-4EE1-93E9-E3FF29312269}" srcOrd="0" destOrd="0" presId="urn:microsoft.com/office/officeart/2005/8/layout/vProcess5"/>
    <dgm:cxn modelId="{26502EE1-8289-4DF1-B6C0-1E193B3ED230}" srcId="{32C41822-D953-4254-9263-30DAF35B5BCB}" destId="{4FBF6E7F-88F6-4470-BA45-E3E743C96763}" srcOrd="3" destOrd="0" parTransId="{CAFD0C92-5003-4F76-AA0E-2D1A38645215}" sibTransId="{45355F92-B948-40C1-98C9-A38EDA753C1D}"/>
    <dgm:cxn modelId="{0A60D5E5-484E-4849-8C4C-69AC8CB842AD}" type="presOf" srcId="{36EEF2A8-802C-4E5E-AE3E-A996864FE395}" destId="{98BC766E-172B-4A62-BB3C-12021A82FFE7}" srcOrd="0" destOrd="0" presId="urn:microsoft.com/office/officeart/2005/8/layout/vProcess5"/>
    <dgm:cxn modelId="{6787B6E6-B150-4E9C-BDA6-562CC90B71B0}" type="presOf" srcId="{32C41822-D953-4254-9263-30DAF35B5BCB}" destId="{2C2F12F9-F30F-4C39-9018-F35FE6044268}" srcOrd="0" destOrd="0" presId="urn:microsoft.com/office/officeart/2005/8/layout/vProcess5"/>
    <dgm:cxn modelId="{231908E8-C200-4595-A811-124FE9B7DABF}" srcId="{32C41822-D953-4254-9263-30DAF35B5BCB}" destId="{36EEF2A8-802C-4E5E-AE3E-A996864FE395}" srcOrd="1" destOrd="0" parTransId="{1B15B2F9-BEAE-4E0A-B563-B4A9B41C9F00}" sibTransId="{82115AA1-5883-4150-BD6C-34D9826EBBE4}"/>
    <dgm:cxn modelId="{FCBCA5F2-1BDE-4E2C-A003-50CD9A00772F}" type="presOf" srcId="{C169E6D4-1BA6-4B04-B51C-A76E8D8CE818}" destId="{600A1AFD-67E5-4D29-86BE-064A96CE54F1}" srcOrd="0" destOrd="0" presId="urn:microsoft.com/office/officeart/2005/8/layout/vProcess5"/>
    <dgm:cxn modelId="{A3AC8E3B-2E22-4B88-B3A0-603D2207458C}" type="presParOf" srcId="{2C2F12F9-F30F-4C39-9018-F35FE6044268}" destId="{B2E8A740-727C-4816-B663-4ED5ED6C099F}" srcOrd="0" destOrd="0" presId="urn:microsoft.com/office/officeart/2005/8/layout/vProcess5"/>
    <dgm:cxn modelId="{43EBFFFE-AAC2-490C-A022-9D72C6A58971}" type="presParOf" srcId="{2C2F12F9-F30F-4C39-9018-F35FE6044268}" destId="{53883F95-1C79-4870-AED7-7807F612662A}" srcOrd="1" destOrd="0" presId="urn:microsoft.com/office/officeart/2005/8/layout/vProcess5"/>
    <dgm:cxn modelId="{36E2A57B-C17A-46EC-B7FD-06657FCD8E3D}" type="presParOf" srcId="{2C2F12F9-F30F-4C39-9018-F35FE6044268}" destId="{98BC766E-172B-4A62-BB3C-12021A82FFE7}" srcOrd="2" destOrd="0" presId="urn:microsoft.com/office/officeart/2005/8/layout/vProcess5"/>
    <dgm:cxn modelId="{01C41240-190D-46EA-BCBE-C3735C35798C}" type="presParOf" srcId="{2C2F12F9-F30F-4C39-9018-F35FE6044268}" destId="{96EFE221-288A-4E97-9C8C-DC227A6C027E}" srcOrd="3" destOrd="0" presId="urn:microsoft.com/office/officeart/2005/8/layout/vProcess5"/>
    <dgm:cxn modelId="{943A5689-FD2A-4511-95C1-0CCEBB038775}" type="presParOf" srcId="{2C2F12F9-F30F-4C39-9018-F35FE6044268}" destId="{EC4741D4-10E4-4F53-A25B-A10CB1B3F6AB}" srcOrd="4" destOrd="0" presId="urn:microsoft.com/office/officeart/2005/8/layout/vProcess5"/>
    <dgm:cxn modelId="{2A6BD6A6-820A-4D05-9D24-CACEA9391CB2}" type="presParOf" srcId="{2C2F12F9-F30F-4C39-9018-F35FE6044268}" destId="{2D562E9B-9D90-4BC3-A742-1709DB92EC48}" srcOrd="5" destOrd="0" presId="urn:microsoft.com/office/officeart/2005/8/layout/vProcess5"/>
    <dgm:cxn modelId="{658C8413-A190-4FC4-8656-DAC108EE1CE9}" type="presParOf" srcId="{2C2F12F9-F30F-4C39-9018-F35FE6044268}" destId="{600A1AFD-67E5-4D29-86BE-064A96CE54F1}" srcOrd="6" destOrd="0" presId="urn:microsoft.com/office/officeart/2005/8/layout/vProcess5"/>
    <dgm:cxn modelId="{CDA3B63F-E0B2-4FA0-A570-7FE7A9FF24A8}" type="presParOf" srcId="{2C2F12F9-F30F-4C39-9018-F35FE6044268}" destId="{9A9A6D81-A405-4EE1-93E9-E3FF29312269}" srcOrd="7" destOrd="0" presId="urn:microsoft.com/office/officeart/2005/8/layout/vProcess5"/>
    <dgm:cxn modelId="{0BEA6C47-7877-47A9-BC87-AAAA9E5ECC81}" type="presParOf" srcId="{2C2F12F9-F30F-4C39-9018-F35FE6044268}" destId="{53E15F82-81BE-430E-AA66-B7F9374A8E88}" srcOrd="8" destOrd="0" presId="urn:microsoft.com/office/officeart/2005/8/layout/vProcess5"/>
    <dgm:cxn modelId="{CE8375D3-1B05-4C24-A041-D0DF69133047}" type="presParOf" srcId="{2C2F12F9-F30F-4C39-9018-F35FE6044268}" destId="{64C81799-53AE-4E66-86BB-B7B63F5EC3A1}" srcOrd="9" destOrd="0" presId="urn:microsoft.com/office/officeart/2005/8/layout/vProcess5"/>
    <dgm:cxn modelId="{4D35E05C-D1B0-4D58-AA33-B34CAF196918}" type="presParOf" srcId="{2C2F12F9-F30F-4C39-9018-F35FE6044268}" destId="{D53920AB-1A85-4D4F-9C9A-621FB91F459D}" srcOrd="10" destOrd="0" presId="urn:microsoft.com/office/officeart/2005/8/layout/vProcess5"/>
    <dgm:cxn modelId="{E56C239D-318A-476D-8296-EE4CA1952D1E}" type="presParOf" srcId="{2C2F12F9-F30F-4C39-9018-F35FE6044268}" destId="{37928D64-7E3E-44B3-9A54-5B88B2E11163}" srcOrd="11" destOrd="0" presId="urn:microsoft.com/office/officeart/2005/8/layout/vProcess5"/>
    <dgm:cxn modelId="{441DAE3F-8163-4C84-999D-8E5C905FB2F4}" type="presParOf" srcId="{2C2F12F9-F30F-4C39-9018-F35FE6044268}" destId="{F32A2B96-4AB6-46F0-BE1B-FCC1CBEF367A}" srcOrd="12" destOrd="0" presId="urn:microsoft.com/office/officeart/2005/8/layout/vProcess5"/>
    <dgm:cxn modelId="{AF6B89F4-5D10-4B08-98D5-DD7D566C4CFE}" type="presParOf" srcId="{2C2F12F9-F30F-4C39-9018-F35FE6044268}" destId="{79B0E39A-00E3-4808-816D-F760157F0984}" srcOrd="13" destOrd="0" presId="urn:microsoft.com/office/officeart/2005/8/layout/vProcess5"/>
    <dgm:cxn modelId="{F9006207-BFA2-4DF4-A8DE-62E491AF1724}" type="presParOf" srcId="{2C2F12F9-F30F-4C39-9018-F35FE6044268}" destId="{DAD0150F-B41D-412A-86F6-0F0DBEC9CAE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44B2F9-DF3A-4C94-9510-75861DCAC0B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E74CAFE-514E-45C4-B560-40658075CC88}">
      <dgm:prSet/>
      <dgm:spPr/>
      <dgm:t>
        <a:bodyPr/>
        <a:lstStyle/>
        <a:p>
          <a:r>
            <a:rPr lang="en-GB"/>
            <a:t>Greater flexibility of facilitators reduces geographical and logistical limitations</a:t>
          </a:r>
          <a:endParaRPr lang="en-US"/>
        </a:p>
      </dgm:t>
    </dgm:pt>
    <dgm:pt modelId="{E13F6B56-5BE3-45F6-ACDD-31403BB1F284}" type="parTrans" cxnId="{B72987F9-714D-4C9C-9B38-9E1743C0D4F3}">
      <dgm:prSet/>
      <dgm:spPr/>
      <dgm:t>
        <a:bodyPr/>
        <a:lstStyle/>
        <a:p>
          <a:endParaRPr lang="en-US"/>
        </a:p>
      </dgm:t>
    </dgm:pt>
    <dgm:pt modelId="{CCE48E89-5AEC-4937-9143-222733A977AB}" type="sibTrans" cxnId="{B72987F9-714D-4C9C-9B38-9E1743C0D4F3}">
      <dgm:prSet/>
      <dgm:spPr/>
      <dgm:t>
        <a:bodyPr/>
        <a:lstStyle/>
        <a:p>
          <a:endParaRPr lang="en-US"/>
        </a:p>
      </dgm:t>
    </dgm:pt>
    <dgm:pt modelId="{AB890C10-1634-4DAC-BE9B-1717C7B9538C}">
      <dgm:prSet/>
      <dgm:spPr/>
      <dgm:t>
        <a:bodyPr/>
        <a:lstStyle/>
        <a:p>
          <a:r>
            <a:rPr lang="en-GB"/>
            <a:t>Run choice of groups online – allows people to access support for gambling addiction with minimal disruption to work and other responsibilities</a:t>
          </a:r>
          <a:endParaRPr lang="en-US"/>
        </a:p>
      </dgm:t>
    </dgm:pt>
    <dgm:pt modelId="{8176490A-D691-4D51-B708-836B421AB115}" type="parTrans" cxnId="{A87A2090-F6CD-4062-8C57-335ED5760E48}">
      <dgm:prSet/>
      <dgm:spPr/>
      <dgm:t>
        <a:bodyPr/>
        <a:lstStyle/>
        <a:p>
          <a:endParaRPr lang="en-US"/>
        </a:p>
      </dgm:t>
    </dgm:pt>
    <dgm:pt modelId="{B8408481-A6A6-4F1C-9C9F-3A7DE8B89835}" type="sibTrans" cxnId="{A87A2090-F6CD-4062-8C57-335ED5760E48}">
      <dgm:prSet/>
      <dgm:spPr/>
      <dgm:t>
        <a:bodyPr/>
        <a:lstStyle/>
        <a:p>
          <a:endParaRPr lang="en-US"/>
        </a:p>
      </dgm:t>
    </dgm:pt>
    <dgm:pt modelId="{D4AF3917-87E7-4F6C-A9A6-9B76890B8416}">
      <dgm:prSet/>
      <dgm:spPr/>
      <dgm:t>
        <a:bodyPr/>
        <a:lstStyle/>
        <a:p>
          <a:r>
            <a:rPr lang="en-GB"/>
            <a:t>Allows people with social anxiety to attend appointments</a:t>
          </a:r>
          <a:endParaRPr lang="en-US"/>
        </a:p>
      </dgm:t>
    </dgm:pt>
    <dgm:pt modelId="{BA97F746-27C9-4A0D-B9B3-7EAC14E94786}" type="parTrans" cxnId="{B39032E8-77AE-44BD-954C-CD105DD1761E}">
      <dgm:prSet/>
      <dgm:spPr/>
      <dgm:t>
        <a:bodyPr/>
        <a:lstStyle/>
        <a:p>
          <a:endParaRPr lang="en-US"/>
        </a:p>
      </dgm:t>
    </dgm:pt>
    <dgm:pt modelId="{D13E279E-D4DE-4279-ADBD-5045ADAE9334}" type="sibTrans" cxnId="{B39032E8-77AE-44BD-954C-CD105DD1761E}">
      <dgm:prSet/>
      <dgm:spPr/>
      <dgm:t>
        <a:bodyPr/>
        <a:lstStyle/>
        <a:p>
          <a:endParaRPr lang="en-US"/>
        </a:p>
      </dgm:t>
    </dgm:pt>
    <dgm:pt modelId="{2EB8B2D1-5A9B-46BC-9922-CF404C196A7E}">
      <dgm:prSet/>
      <dgm:spPr/>
      <dgm:t>
        <a:bodyPr/>
        <a:lstStyle/>
        <a:p>
          <a:r>
            <a:rPr lang="en-GB"/>
            <a:t>Reduces costs for service users and practitioners</a:t>
          </a:r>
          <a:endParaRPr lang="en-US"/>
        </a:p>
      </dgm:t>
    </dgm:pt>
    <dgm:pt modelId="{3EDF15B0-D59E-4EAB-BF91-2F6502B3C6D3}" type="parTrans" cxnId="{5250D3C0-EABD-44D2-807B-B1120BA785F8}">
      <dgm:prSet/>
      <dgm:spPr/>
      <dgm:t>
        <a:bodyPr/>
        <a:lstStyle/>
        <a:p>
          <a:endParaRPr lang="en-US"/>
        </a:p>
      </dgm:t>
    </dgm:pt>
    <dgm:pt modelId="{2C4A45D9-71E2-48A0-A520-65F130465FEF}" type="sibTrans" cxnId="{5250D3C0-EABD-44D2-807B-B1120BA785F8}">
      <dgm:prSet/>
      <dgm:spPr/>
      <dgm:t>
        <a:bodyPr/>
        <a:lstStyle/>
        <a:p>
          <a:endParaRPr lang="en-US"/>
        </a:p>
      </dgm:t>
    </dgm:pt>
    <dgm:pt modelId="{4ADEF4E2-CE0F-4C9D-95DC-C158CCB36A0C}" type="pres">
      <dgm:prSet presAssocID="{4144B2F9-DF3A-4C94-9510-75861DCAC0B6}" presName="linear" presStyleCnt="0">
        <dgm:presLayoutVars>
          <dgm:animLvl val="lvl"/>
          <dgm:resizeHandles val="exact"/>
        </dgm:presLayoutVars>
      </dgm:prSet>
      <dgm:spPr/>
    </dgm:pt>
    <dgm:pt modelId="{4682D781-4C09-469D-AED6-D64488114EDE}" type="pres">
      <dgm:prSet presAssocID="{EE74CAFE-514E-45C4-B560-40658075CC88}" presName="parentText" presStyleLbl="node1" presStyleIdx="0" presStyleCnt="4">
        <dgm:presLayoutVars>
          <dgm:chMax val="0"/>
          <dgm:bulletEnabled val="1"/>
        </dgm:presLayoutVars>
      </dgm:prSet>
      <dgm:spPr/>
    </dgm:pt>
    <dgm:pt modelId="{3A3F94FD-4221-4431-BFC1-29D2F8C22C88}" type="pres">
      <dgm:prSet presAssocID="{CCE48E89-5AEC-4937-9143-222733A977AB}" presName="spacer" presStyleCnt="0"/>
      <dgm:spPr/>
    </dgm:pt>
    <dgm:pt modelId="{DB083376-592C-49E6-B44C-8372B5B941A0}" type="pres">
      <dgm:prSet presAssocID="{AB890C10-1634-4DAC-BE9B-1717C7B9538C}" presName="parentText" presStyleLbl="node1" presStyleIdx="1" presStyleCnt="4">
        <dgm:presLayoutVars>
          <dgm:chMax val="0"/>
          <dgm:bulletEnabled val="1"/>
        </dgm:presLayoutVars>
      </dgm:prSet>
      <dgm:spPr/>
    </dgm:pt>
    <dgm:pt modelId="{3EB56291-A39C-4C6B-9FAA-274EC657F954}" type="pres">
      <dgm:prSet presAssocID="{B8408481-A6A6-4F1C-9C9F-3A7DE8B89835}" presName="spacer" presStyleCnt="0"/>
      <dgm:spPr/>
    </dgm:pt>
    <dgm:pt modelId="{C060B2A4-13AE-4C4E-B031-094300241716}" type="pres">
      <dgm:prSet presAssocID="{D4AF3917-87E7-4F6C-A9A6-9B76890B8416}" presName="parentText" presStyleLbl="node1" presStyleIdx="2" presStyleCnt="4">
        <dgm:presLayoutVars>
          <dgm:chMax val="0"/>
          <dgm:bulletEnabled val="1"/>
        </dgm:presLayoutVars>
      </dgm:prSet>
      <dgm:spPr/>
    </dgm:pt>
    <dgm:pt modelId="{B3B63D8C-5E8D-44D6-AD64-7FEF39ECBB21}" type="pres">
      <dgm:prSet presAssocID="{D13E279E-D4DE-4279-ADBD-5045ADAE9334}" presName="spacer" presStyleCnt="0"/>
      <dgm:spPr/>
    </dgm:pt>
    <dgm:pt modelId="{71859ED6-F115-455C-A58C-9F26D227673B}" type="pres">
      <dgm:prSet presAssocID="{2EB8B2D1-5A9B-46BC-9922-CF404C196A7E}" presName="parentText" presStyleLbl="node1" presStyleIdx="3" presStyleCnt="4">
        <dgm:presLayoutVars>
          <dgm:chMax val="0"/>
          <dgm:bulletEnabled val="1"/>
        </dgm:presLayoutVars>
      </dgm:prSet>
      <dgm:spPr/>
    </dgm:pt>
  </dgm:ptLst>
  <dgm:cxnLst>
    <dgm:cxn modelId="{A87A2090-F6CD-4062-8C57-335ED5760E48}" srcId="{4144B2F9-DF3A-4C94-9510-75861DCAC0B6}" destId="{AB890C10-1634-4DAC-BE9B-1717C7B9538C}" srcOrd="1" destOrd="0" parTransId="{8176490A-D691-4D51-B708-836B421AB115}" sibTransId="{B8408481-A6A6-4F1C-9C9F-3A7DE8B89835}"/>
    <dgm:cxn modelId="{7F37ADA0-8DC1-461D-A897-C869E6D72EE1}" type="presOf" srcId="{4144B2F9-DF3A-4C94-9510-75861DCAC0B6}" destId="{4ADEF4E2-CE0F-4C9D-95DC-C158CCB36A0C}" srcOrd="0" destOrd="0" presId="urn:microsoft.com/office/officeart/2005/8/layout/vList2"/>
    <dgm:cxn modelId="{70FD7CB9-2BE1-4181-A0AC-F1537FE09BE9}" type="presOf" srcId="{D4AF3917-87E7-4F6C-A9A6-9B76890B8416}" destId="{C060B2A4-13AE-4C4E-B031-094300241716}" srcOrd="0" destOrd="0" presId="urn:microsoft.com/office/officeart/2005/8/layout/vList2"/>
    <dgm:cxn modelId="{7FF0CBBA-1874-438B-932E-CC4A4EEB7240}" type="presOf" srcId="{EE74CAFE-514E-45C4-B560-40658075CC88}" destId="{4682D781-4C09-469D-AED6-D64488114EDE}" srcOrd="0" destOrd="0" presId="urn:microsoft.com/office/officeart/2005/8/layout/vList2"/>
    <dgm:cxn modelId="{5250D3C0-EABD-44D2-807B-B1120BA785F8}" srcId="{4144B2F9-DF3A-4C94-9510-75861DCAC0B6}" destId="{2EB8B2D1-5A9B-46BC-9922-CF404C196A7E}" srcOrd="3" destOrd="0" parTransId="{3EDF15B0-D59E-4EAB-BF91-2F6502B3C6D3}" sibTransId="{2C4A45D9-71E2-48A0-A520-65F130465FEF}"/>
    <dgm:cxn modelId="{A1ECC8C3-1CF6-41CC-ABC2-E01766546776}" type="presOf" srcId="{AB890C10-1634-4DAC-BE9B-1717C7B9538C}" destId="{DB083376-592C-49E6-B44C-8372B5B941A0}" srcOrd="0" destOrd="0" presId="urn:microsoft.com/office/officeart/2005/8/layout/vList2"/>
    <dgm:cxn modelId="{B39032E8-77AE-44BD-954C-CD105DD1761E}" srcId="{4144B2F9-DF3A-4C94-9510-75861DCAC0B6}" destId="{D4AF3917-87E7-4F6C-A9A6-9B76890B8416}" srcOrd="2" destOrd="0" parTransId="{BA97F746-27C9-4A0D-B9B3-7EAC14E94786}" sibTransId="{D13E279E-D4DE-4279-ADBD-5045ADAE9334}"/>
    <dgm:cxn modelId="{B72987F9-714D-4C9C-9B38-9E1743C0D4F3}" srcId="{4144B2F9-DF3A-4C94-9510-75861DCAC0B6}" destId="{EE74CAFE-514E-45C4-B560-40658075CC88}" srcOrd="0" destOrd="0" parTransId="{E13F6B56-5BE3-45F6-ACDD-31403BB1F284}" sibTransId="{CCE48E89-5AEC-4937-9143-222733A977AB}"/>
    <dgm:cxn modelId="{91E10BFE-7C26-4A3F-AECB-E6723F4608C9}" type="presOf" srcId="{2EB8B2D1-5A9B-46BC-9922-CF404C196A7E}" destId="{71859ED6-F115-455C-A58C-9F26D227673B}" srcOrd="0" destOrd="0" presId="urn:microsoft.com/office/officeart/2005/8/layout/vList2"/>
    <dgm:cxn modelId="{5F99B567-6619-45BC-AB55-74F2D99F677A}" type="presParOf" srcId="{4ADEF4E2-CE0F-4C9D-95DC-C158CCB36A0C}" destId="{4682D781-4C09-469D-AED6-D64488114EDE}" srcOrd="0" destOrd="0" presId="urn:microsoft.com/office/officeart/2005/8/layout/vList2"/>
    <dgm:cxn modelId="{EE55DCDB-3ABF-4502-B4C3-954964786950}" type="presParOf" srcId="{4ADEF4E2-CE0F-4C9D-95DC-C158CCB36A0C}" destId="{3A3F94FD-4221-4431-BFC1-29D2F8C22C88}" srcOrd="1" destOrd="0" presId="urn:microsoft.com/office/officeart/2005/8/layout/vList2"/>
    <dgm:cxn modelId="{7DC9409F-0746-4B5D-B9C1-FBB852CE7361}" type="presParOf" srcId="{4ADEF4E2-CE0F-4C9D-95DC-C158CCB36A0C}" destId="{DB083376-592C-49E6-B44C-8372B5B941A0}" srcOrd="2" destOrd="0" presId="urn:microsoft.com/office/officeart/2005/8/layout/vList2"/>
    <dgm:cxn modelId="{C986A703-1F9B-4D3C-9D84-5DB0BDE80C3C}" type="presParOf" srcId="{4ADEF4E2-CE0F-4C9D-95DC-C158CCB36A0C}" destId="{3EB56291-A39C-4C6B-9FAA-274EC657F954}" srcOrd="3" destOrd="0" presId="urn:microsoft.com/office/officeart/2005/8/layout/vList2"/>
    <dgm:cxn modelId="{DDC823CE-80F5-491A-B9ED-BB91D6A18CA0}" type="presParOf" srcId="{4ADEF4E2-CE0F-4C9D-95DC-C158CCB36A0C}" destId="{C060B2A4-13AE-4C4E-B031-094300241716}" srcOrd="4" destOrd="0" presId="urn:microsoft.com/office/officeart/2005/8/layout/vList2"/>
    <dgm:cxn modelId="{BDD33C78-602D-4FD1-A01D-345713EBFA70}" type="presParOf" srcId="{4ADEF4E2-CE0F-4C9D-95DC-C158CCB36A0C}" destId="{B3B63D8C-5E8D-44D6-AD64-7FEF39ECBB21}" srcOrd="5" destOrd="0" presId="urn:microsoft.com/office/officeart/2005/8/layout/vList2"/>
    <dgm:cxn modelId="{6581A06B-0C7D-4593-A1A8-18076F7CE3F0}" type="presParOf" srcId="{4ADEF4E2-CE0F-4C9D-95DC-C158CCB36A0C}" destId="{71859ED6-F115-455C-A58C-9F26D227673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3E4AB9-DE05-4E45-8A0A-4C1522164B4C}"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07CC76B8-DF54-46E2-B6EF-3D539106E50D}">
      <dgm:prSet/>
      <dgm:spPr/>
      <dgm:t>
        <a:bodyPr/>
        <a:lstStyle/>
        <a:p>
          <a:r>
            <a:rPr lang="en-GB"/>
            <a:t>Service users sign electronic group agreement before group starts which outlines service expectations re attendance, confidentiality, general conduct on group</a:t>
          </a:r>
          <a:endParaRPr lang="en-US"/>
        </a:p>
      </dgm:t>
    </dgm:pt>
    <dgm:pt modelId="{E0808CE7-14F0-41C1-A0C4-F40A191E23A1}" type="parTrans" cxnId="{782CA8EE-6090-4260-9E9E-FC556AC7A333}">
      <dgm:prSet/>
      <dgm:spPr/>
      <dgm:t>
        <a:bodyPr/>
        <a:lstStyle/>
        <a:p>
          <a:endParaRPr lang="en-US"/>
        </a:p>
      </dgm:t>
    </dgm:pt>
    <dgm:pt modelId="{2FAD70F6-3D75-49FA-853E-1347A359E8A2}" type="sibTrans" cxnId="{782CA8EE-6090-4260-9E9E-FC556AC7A333}">
      <dgm:prSet/>
      <dgm:spPr/>
      <dgm:t>
        <a:bodyPr/>
        <a:lstStyle/>
        <a:p>
          <a:endParaRPr lang="en-US"/>
        </a:p>
      </dgm:t>
    </dgm:pt>
    <dgm:pt modelId="{2EF918D4-0B41-4AE7-8109-0FF611DD8327}">
      <dgm:prSet/>
      <dgm:spPr/>
      <dgm:t>
        <a:bodyPr/>
        <a:lstStyle/>
        <a:p>
          <a:r>
            <a:rPr lang="en-GB"/>
            <a:t>Cover ground rules at beginning of group</a:t>
          </a:r>
          <a:endParaRPr lang="en-US"/>
        </a:p>
      </dgm:t>
    </dgm:pt>
    <dgm:pt modelId="{54C301DE-809E-4EB0-A961-5C2F04796660}" type="parTrans" cxnId="{57955C87-229E-4252-9119-6EF13474C55F}">
      <dgm:prSet/>
      <dgm:spPr/>
      <dgm:t>
        <a:bodyPr/>
        <a:lstStyle/>
        <a:p>
          <a:endParaRPr lang="en-US"/>
        </a:p>
      </dgm:t>
    </dgm:pt>
    <dgm:pt modelId="{A630DB9A-3C8F-455F-9E68-98D13F11632F}" type="sibTrans" cxnId="{57955C87-229E-4252-9119-6EF13474C55F}">
      <dgm:prSet/>
      <dgm:spPr/>
      <dgm:t>
        <a:bodyPr/>
        <a:lstStyle/>
        <a:p>
          <a:endParaRPr lang="en-US"/>
        </a:p>
      </dgm:t>
    </dgm:pt>
    <dgm:pt modelId="{4178C5D9-DBD5-4FA2-B39B-BC83BB0A9ED1}">
      <dgm:prSet/>
      <dgm:spPr/>
      <dgm:t>
        <a:bodyPr/>
        <a:lstStyle/>
        <a:p>
          <a:r>
            <a:rPr lang="en-GB"/>
            <a:t>Short screen break during groups</a:t>
          </a:r>
          <a:endParaRPr lang="en-US"/>
        </a:p>
      </dgm:t>
    </dgm:pt>
    <dgm:pt modelId="{2B69A69F-1B20-4EED-BD2E-B882CE907F51}" type="parTrans" cxnId="{3AC8BAC1-6D07-414A-804F-FF1F946781F3}">
      <dgm:prSet/>
      <dgm:spPr/>
      <dgm:t>
        <a:bodyPr/>
        <a:lstStyle/>
        <a:p>
          <a:endParaRPr lang="en-US"/>
        </a:p>
      </dgm:t>
    </dgm:pt>
    <dgm:pt modelId="{F90DEB5E-6A7D-4493-BCFD-049BED561EBC}" type="sibTrans" cxnId="{3AC8BAC1-6D07-414A-804F-FF1F946781F3}">
      <dgm:prSet/>
      <dgm:spPr/>
      <dgm:t>
        <a:bodyPr/>
        <a:lstStyle/>
        <a:p>
          <a:endParaRPr lang="en-US"/>
        </a:p>
      </dgm:t>
    </dgm:pt>
    <dgm:pt modelId="{EBDD5E57-A734-449D-9197-4E22CC55F177}">
      <dgm:prSet/>
      <dgm:spPr/>
      <dgm:t>
        <a:bodyPr/>
        <a:lstStyle/>
        <a:p>
          <a:r>
            <a:rPr lang="en-GB"/>
            <a:t>Use breakout rooms to strengthen relationships and allow quieter participants to talk</a:t>
          </a:r>
          <a:endParaRPr lang="en-US"/>
        </a:p>
      </dgm:t>
    </dgm:pt>
    <dgm:pt modelId="{9170B645-977E-4BAA-8E28-5D2ACA67AF1D}" type="parTrans" cxnId="{5CB09E2C-D6AD-4303-815E-4F49283C879C}">
      <dgm:prSet/>
      <dgm:spPr/>
      <dgm:t>
        <a:bodyPr/>
        <a:lstStyle/>
        <a:p>
          <a:endParaRPr lang="en-US"/>
        </a:p>
      </dgm:t>
    </dgm:pt>
    <dgm:pt modelId="{1E776D19-F698-42B6-AEE6-9A405C58C654}" type="sibTrans" cxnId="{5CB09E2C-D6AD-4303-815E-4F49283C879C}">
      <dgm:prSet/>
      <dgm:spPr/>
      <dgm:t>
        <a:bodyPr/>
        <a:lstStyle/>
        <a:p>
          <a:endParaRPr lang="en-US"/>
        </a:p>
      </dgm:t>
    </dgm:pt>
    <dgm:pt modelId="{3DFDB85B-FDA4-48BF-AE5B-D000FE820086}">
      <dgm:prSet/>
      <dgm:spPr/>
      <dgm:t>
        <a:bodyPr/>
        <a:lstStyle/>
        <a:p>
          <a:r>
            <a:rPr lang="en-GB"/>
            <a:t>Vary methods of content delivery to help maintain concentration levels</a:t>
          </a:r>
          <a:endParaRPr lang="en-US"/>
        </a:p>
      </dgm:t>
    </dgm:pt>
    <dgm:pt modelId="{61E16D35-CA36-4C7D-9BD5-F84DC7AD3FF4}" type="parTrans" cxnId="{7A89F35D-8A59-4A69-AECC-BB97B8B62DBA}">
      <dgm:prSet/>
      <dgm:spPr/>
      <dgm:t>
        <a:bodyPr/>
        <a:lstStyle/>
        <a:p>
          <a:endParaRPr lang="en-US"/>
        </a:p>
      </dgm:t>
    </dgm:pt>
    <dgm:pt modelId="{4F4E31A7-7889-4EA0-AA11-A10E8605D5DB}" type="sibTrans" cxnId="{7A89F35D-8A59-4A69-AECC-BB97B8B62DBA}">
      <dgm:prSet/>
      <dgm:spPr/>
      <dgm:t>
        <a:bodyPr/>
        <a:lstStyle/>
        <a:p>
          <a:endParaRPr lang="en-US"/>
        </a:p>
      </dgm:t>
    </dgm:pt>
    <dgm:pt modelId="{2615108B-E37B-4567-B403-5F51DAA87A6C}">
      <dgm:prSet/>
      <dgm:spPr/>
      <dgm:t>
        <a:bodyPr/>
        <a:lstStyle/>
        <a:p>
          <a:r>
            <a:rPr lang="en-GB"/>
            <a:t>Do not allow people to join if driving, if other people in room etc. </a:t>
          </a:r>
          <a:endParaRPr lang="en-US"/>
        </a:p>
      </dgm:t>
    </dgm:pt>
    <dgm:pt modelId="{4BBE6674-E3DB-4B32-9CC9-B4B30E4E83B6}" type="parTrans" cxnId="{94191A83-80A0-4AD9-9B7E-91296220D507}">
      <dgm:prSet/>
      <dgm:spPr/>
      <dgm:t>
        <a:bodyPr/>
        <a:lstStyle/>
        <a:p>
          <a:endParaRPr lang="en-US"/>
        </a:p>
      </dgm:t>
    </dgm:pt>
    <dgm:pt modelId="{C7EF1A93-AD81-4E99-AFBD-F330EF0BAA51}" type="sibTrans" cxnId="{94191A83-80A0-4AD9-9B7E-91296220D507}">
      <dgm:prSet/>
      <dgm:spPr/>
      <dgm:t>
        <a:bodyPr/>
        <a:lstStyle/>
        <a:p>
          <a:endParaRPr lang="en-US"/>
        </a:p>
      </dgm:t>
    </dgm:pt>
    <dgm:pt modelId="{08FD0BCD-CFED-4CED-95E6-3E425862D734}" type="pres">
      <dgm:prSet presAssocID="{953E4AB9-DE05-4E45-8A0A-4C1522164B4C}" presName="Name0" presStyleCnt="0">
        <dgm:presLayoutVars>
          <dgm:dir/>
          <dgm:resizeHandles val="exact"/>
        </dgm:presLayoutVars>
      </dgm:prSet>
      <dgm:spPr/>
    </dgm:pt>
    <dgm:pt modelId="{4CAAA060-A6BB-4334-93D3-5D55490C14F9}" type="pres">
      <dgm:prSet presAssocID="{07CC76B8-DF54-46E2-B6EF-3D539106E50D}" presName="node" presStyleLbl="node1" presStyleIdx="0" presStyleCnt="6">
        <dgm:presLayoutVars>
          <dgm:bulletEnabled val="1"/>
        </dgm:presLayoutVars>
      </dgm:prSet>
      <dgm:spPr/>
    </dgm:pt>
    <dgm:pt modelId="{130CD496-D444-48A1-9FF2-40C4D4A8C547}" type="pres">
      <dgm:prSet presAssocID="{2FAD70F6-3D75-49FA-853E-1347A359E8A2}" presName="sibTrans" presStyleLbl="sibTrans1D1" presStyleIdx="0" presStyleCnt="5"/>
      <dgm:spPr/>
    </dgm:pt>
    <dgm:pt modelId="{3C2021DE-7475-4DAA-A7EE-A47DD98AD75E}" type="pres">
      <dgm:prSet presAssocID="{2FAD70F6-3D75-49FA-853E-1347A359E8A2}" presName="connectorText" presStyleLbl="sibTrans1D1" presStyleIdx="0" presStyleCnt="5"/>
      <dgm:spPr/>
    </dgm:pt>
    <dgm:pt modelId="{DFA9A089-4355-4B1F-A2F2-787FDB150863}" type="pres">
      <dgm:prSet presAssocID="{2EF918D4-0B41-4AE7-8109-0FF611DD8327}" presName="node" presStyleLbl="node1" presStyleIdx="1" presStyleCnt="6">
        <dgm:presLayoutVars>
          <dgm:bulletEnabled val="1"/>
        </dgm:presLayoutVars>
      </dgm:prSet>
      <dgm:spPr/>
    </dgm:pt>
    <dgm:pt modelId="{22EF6349-EC78-4454-BEF1-042B8BAB8E21}" type="pres">
      <dgm:prSet presAssocID="{A630DB9A-3C8F-455F-9E68-98D13F11632F}" presName="sibTrans" presStyleLbl="sibTrans1D1" presStyleIdx="1" presStyleCnt="5"/>
      <dgm:spPr/>
    </dgm:pt>
    <dgm:pt modelId="{49A075B5-FF67-41D8-A644-C6152A7D9387}" type="pres">
      <dgm:prSet presAssocID="{A630DB9A-3C8F-455F-9E68-98D13F11632F}" presName="connectorText" presStyleLbl="sibTrans1D1" presStyleIdx="1" presStyleCnt="5"/>
      <dgm:spPr/>
    </dgm:pt>
    <dgm:pt modelId="{F38DB53E-C7FA-4D49-AB43-6F107A9EF72E}" type="pres">
      <dgm:prSet presAssocID="{4178C5D9-DBD5-4FA2-B39B-BC83BB0A9ED1}" presName="node" presStyleLbl="node1" presStyleIdx="2" presStyleCnt="6">
        <dgm:presLayoutVars>
          <dgm:bulletEnabled val="1"/>
        </dgm:presLayoutVars>
      </dgm:prSet>
      <dgm:spPr/>
    </dgm:pt>
    <dgm:pt modelId="{C888A7B8-3D96-4927-BE5C-C2675AE72682}" type="pres">
      <dgm:prSet presAssocID="{F90DEB5E-6A7D-4493-BCFD-049BED561EBC}" presName="sibTrans" presStyleLbl="sibTrans1D1" presStyleIdx="2" presStyleCnt="5"/>
      <dgm:spPr/>
    </dgm:pt>
    <dgm:pt modelId="{21D64163-8478-4EA6-B36E-1829CC52D72A}" type="pres">
      <dgm:prSet presAssocID="{F90DEB5E-6A7D-4493-BCFD-049BED561EBC}" presName="connectorText" presStyleLbl="sibTrans1D1" presStyleIdx="2" presStyleCnt="5"/>
      <dgm:spPr/>
    </dgm:pt>
    <dgm:pt modelId="{46813372-C8CE-4BB2-9D51-6021B2F5DB66}" type="pres">
      <dgm:prSet presAssocID="{EBDD5E57-A734-449D-9197-4E22CC55F177}" presName="node" presStyleLbl="node1" presStyleIdx="3" presStyleCnt="6">
        <dgm:presLayoutVars>
          <dgm:bulletEnabled val="1"/>
        </dgm:presLayoutVars>
      </dgm:prSet>
      <dgm:spPr/>
    </dgm:pt>
    <dgm:pt modelId="{82C995D6-2912-42FF-9CD6-C6BBE95FE81A}" type="pres">
      <dgm:prSet presAssocID="{1E776D19-F698-42B6-AEE6-9A405C58C654}" presName="sibTrans" presStyleLbl="sibTrans1D1" presStyleIdx="3" presStyleCnt="5"/>
      <dgm:spPr/>
    </dgm:pt>
    <dgm:pt modelId="{6963872C-BFDD-4887-9596-E0AD7856B9AC}" type="pres">
      <dgm:prSet presAssocID="{1E776D19-F698-42B6-AEE6-9A405C58C654}" presName="connectorText" presStyleLbl="sibTrans1D1" presStyleIdx="3" presStyleCnt="5"/>
      <dgm:spPr/>
    </dgm:pt>
    <dgm:pt modelId="{AB04AEC2-CB03-4A75-BFCF-85FFB828E2D2}" type="pres">
      <dgm:prSet presAssocID="{3DFDB85B-FDA4-48BF-AE5B-D000FE820086}" presName="node" presStyleLbl="node1" presStyleIdx="4" presStyleCnt="6">
        <dgm:presLayoutVars>
          <dgm:bulletEnabled val="1"/>
        </dgm:presLayoutVars>
      </dgm:prSet>
      <dgm:spPr/>
    </dgm:pt>
    <dgm:pt modelId="{7AD57DF7-4D52-43B7-991B-89429B9D2FFA}" type="pres">
      <dgm:prSet presAssocID="{4F4E31A7-7889-4EA0-AA11-A10E8605D5DB}" presName="sibTrans" presStyleLbl="sibTrans1D1" presStyleIdx="4" presStyleCnt="5"/>
      <dgm:spPr/>
    </dgm:pt>
    <dgm:pt modelId="{65ABEAE5-FEC5-48E5-9381-17F96AEA3660}" type="pres">
      <dgm:prSet presAssocID="{4F4E31A7-7889-4EA0-AA11-A10E8605D5DB}" presName="connectorText" presStyleLbl="sibTrans1D1" presStyleIdx="4" presStyleCnt="5"/>
      <dgm:spPr/>
    </dgm:pt>
    <dgm:pt modelId="{29FB82BC-EB52-454F-878A-1D8D09D06CBE}" type="pres">
      <dgm:prSet presAssocID="{2615108B-E37B-4567-B403-5F51DAA87A6C}" presName="node" presStyleLbl="node1" presStyleIdx="5" presStyleCnt="6">
        <dgm:presLayoutVars>
          <dgm:bulletEnabled val="1"/>
        </dgm:presLayoutVars>
      </dgm:prSet>
      <dgm:spPr/>
    </dgm:pt>
  </dgm:ptLst>
  <dgm:cxnLst>
    <dgm:cxn modelId="{64507B03-1988-4B43-874A-F8500C67D26E}" type="presOf" srcId="{4F4E31A7-7889-4EA0-AA11-A10E8605D5DB}" destId="{7AD57DF7-4D52-43B7-991B-89429B9D2FFA}" srcOrd="0" destOrd="0" presId="urn:microsoft.com/office/officeart/2016/7/layout/RepeatingBendingProcessNew"/>
    <dgm:cxn modelId="{C461BF0B-05A6-4329-A7F7-315155D43F44}" type="presOf" srcId="{07CC76B8-DF54-46E2-B6EF-3D539106E50D}" destId="{4CAAA060-A6BB-4334-93D3-5D55490C14F9}" srcOrd="0" destOrd="0" presId="urn:microsoft.com/office/officeart/2016/7/layout/RepeatingBendingProcessNew"/>
    <dgm:cxn modelId="{51E91F0D-439C-47E6-820C-9924C0A08795}" type="presOf" srcId="{F90DEB5E-6A7D-4493-BCFD-049BED561EBC}" destId="{21D64163-8478-4EA6-B36E-1829CC52D72A}" srcOrd="1" destOrd="0" presId="urn:microsoft.com/office/officeart/2016/7/layout/RepeatingBendingProcessNew"/>
    <dgm:cxn modelId="{F77AA11E-6AC4-4E58-B2D5-F7DA0B37B7B0}" type="presOf" srcId="{2FAD70F6-3D75-49FA-853E-1347A359E8A2}" destId="{130CD496-D444-48A1-9FF2-40C4D4A8C547}" srcOrd="0" destOrd="0" presId="urn:microsoft.com/office/officeart/2016/7/layout/RepeatingBendingProcessNew"/>
    <dgm:cxn modelId="{6028A827-9AAC-4DE3-877F-ADE72930285F}" type="presOf" srcId="{3DFDB85B-FDA4-48BF-AE5B-D000FE820086}" destId="{AB04AEC2-CB03-4A75-BFCF-85FFB828E2D2}" srcOrd="0" destOrd="0" presId="urn:microsoft.com/office/officeart/2016/7/layout/RepeatingBendingProcessNew"/>
    <dgm:cxn modelId="{5CB09E2C-D6AD-4303-815E-4F49283C879C}" srcId="{953E4AB9-DE05-4E45-8A0A-4C1522164B4C}" destId="{EBDD5E57-A734-449D-9197-4E22CC55F177}" srcOrd="3" destOrd="0" parTransId="{9170B645-977E-4BAA-8E28-5D2ACA67AF1D}" sibTransId="{1E776D19-F698-42B6-AEE6-9A405C58C654}"/>
    <dgm:cxn modelId="{BBFC6E34-F18F-4244-982B-6316617B7E7F}" type="presOf" srcId="{1E776D19-F698-42B6-AEE6-9A405C58C654}" destId="{82C995D6-2912-42FF-9CD6-C6BBE95FE81A}" srcOrd="0" destOrd="0" presId="urn:microsoft.com/office/officeart/2016/7/layout/RepeatingBendingProcessNew"/>
    <dgm:cxn modelId="{7A89F35D-8A59-4A69-AECC-BB97B8B62DBA}" srcId="{953E4AB9-DE05-4E45-8A0A-4C1522164B4C}" destId="{3DFDB85B-FDA4-48BF-AE5B-D000FE820086}" srcOrd="4" destOrd="0" parTransId="{61E16D35-CA36-4C7D-9BD5-F84DC7AD3FF4}" sibTransId="{4F4E31A7-7889-4EA0-AA11-A10E8605D5DB}"/>
    <dgm:cxn modelId="{CF883E42-AF51-4363-8422-7BCBEC22E2CE}" type="presOf" srcId="{1E776D19-F698-42B6-AEE6-9A405C58C654}" destId="{6963872C-BFDD-4887-9596-E0AD7856B9AC}" srcOrd="1" destOrd="0" presId="urn:microsoft.com/office/officeart/2016/7/layout/RepeatingBendingProcessNew"/>
    <dgm:cxn modelId="{BF4B3849-6A95-44B7-A63C-815A0414E3CC}" type="presOf" srcId="{2FAD70F6-3D75-49FA-853E-1347A359E8A2}" destId="{3C2021DE-7475-4DAA-A7EE-A47DD98AD75E}" srcOrd="1" destOrd="0" presId="urn:microsoft.com/office/officeart/2016/7/layout/RepeatingBendingProcessNew"/>
    <dgm:cxn modelId="{4B037B5A-472F-4232-8021-D31F058E1C12}" type="presOf" srcId="{2EF918D4-0B41-4AE7-8109-0FF611DD8327}" destId="{DFA9A089-4355-4B1F-A2F2-787FDB150863}" srcOrd="0" destOrd="0" presId="urn:microsoft.com/office/officeart/2016/7/layout/RepeatingBendingProcessNew"/>
    <dgm:cxn modelId="{94191A83-80A0-4AD9-9B7E-91296220D507}" srcId="{953E4AB9-DE05-4E45-8A0A-4C1522164B4C}" destId="{2615108B-E37B-4567-B403-5F51DAA87A6C}" srcOrd="5" destOrd="0" parTransId="{4BBE6674-E3DB-4B32-9CC9-B4B30E4E83B6}" sibTransId="{C7EF1A93-AD81-4E99-AFBD-F330EF0BAA51}"/>
    <dgm:cxn modelId="{57955C87-229E-4252-9119-6EF13474C55F}" srcId="{953E4AB9-DE05-4E45-8A0A-4C1522164B4C}" destId="{2EF918D4-0B41-4AE7-8109-0FF611DD8327}" srcOrd="1" destOrd="0" parTransId="{54C301DE-809E-4EB0-A961-5C2F04796660}" sibTransId="{A630DB9A-3C8F-455F-9E68-98D13F11632F}"/>
    <dgm:cxn modelId="{0CC76393-2421-491F-8474-CF189EFA678F}" type="presOf" srcId="{953E4AB9-DE05-4E45-8A0A-4C1522164B4C}" destId="{08FD0BCD-CFED-4CED-95E6-3E425862D734}" srcOrd="0" destOrd="0" presId="urn:microsoft.com/office/officeart/2016/7/layout/RepeatingBendingProcessNew"/>
    <dgm:cxn modelId="{3AC8BAC1-6D07-414A-804F-FF1F946781F3}" srcId="{953E4AB9-DE05-4E45-8A0A-4C1522164B4C}" destId="{4178C5D9-DBD5-4FA2-B39B-BC83BB0A9ED1}" srcOrd="2" destOrd="0" parTransId="{2B69A69F-1B20-4EED-BD2E-B882CE907F51}" sibTransId="{F90DEB5E-6A7D-4493-BCFD-049BED561EBC}"/>
    <dgm:cxn modelId="{9D18E2C1-A0D1-467D-9D74-D84137BC5AEF}" type="presOf" srcId="{4F4E31A7-7889-4EA0-AA11-A10E8605D5DB}" destId="{65ABEAE5-FEC5-48E5-9381-17F96AEA3660}" srcOrd="1" destOrd="0" presId="urn:microsoft.com/office/officeart/2016/7/layout/RepeatingBendingProcessNew"/>
    <dgm:cxn modelId="{714E22CF-A681-4155-A4BA-C72D0BCC6E14}" type="presOf" srcId="{4178C5D9-DBD5-4FA2-B39B-BC83BB0A9ED1}" destId="{F38DB53E-C7FA-4D49-AB43-6F107A9EF72E}" srcOrd="0" destOrd="0" presId="urn:microsoft.com/office/officeart/2016/7/layout/RepeatingBendingProcessNew"/>
    <dgm:cxn modelId="{780196CF-F4A6-44A6-9A4A-F24B547896DB}" type="presOf" srcId="{EBDD5E57-A734-449D-9197-4E22CC55F177}" destId="{46813372-C8CE-4BB2-9D51-6021B2F5DB66}" srcOrd="0" destOrd="0" presId="urn:microsoft.com/office/officeart/2016/7/layout/RepeatingBendingProcessNew"/>
    <dgm:cxn modelId="{3237E8E2-19C0-4A17-AF21-B212636A651A}" type="presOf" srcId="{A630DB9A-3C8F-455F-9E68-98D13F11632F}" destId="{49A075B5-FF67-41D8-A644-C6152A7D9387}" srcOrd="1" destOrd="0" presId="urn:microsoft.com/office/officeart/2016/7/layout/RepeatingBendingProcessNew"/>
    <dgm:cxn modelId="{54B269ED-C9EB-40EC-BFEE-40DF18371D35}" type="presOf" srcId="{A630DB9A-3C8F-455F-9E68-98D13F11632F}" destId="{22EF6349-EC78-4454-BEF1-042B8BAB8E21}" srcOrd="0" destOrd="0" presId="urn:microsoft.com/office/officeart/2016/7/layout/RepeatingBendingProcessNew"/>
    <dgm:cxn modelId="{782CA8EE-6090-4260-9E9E-FC556AC7A333}" srcId="{953E4AB9-DE05-4E45-8A0A-4C1522164B4C}" destId="{07CC76B8-DF54-46E2-B6EF-3D539106E50D}" srcOrd="0" destOrd="0" parTransId="{E0808CE7-14F0-41C1-A0C4-F40A191E23A1}" sibTransId="{2FAD70F6-3D75-49FA-853E-1347A359E8A2}"/>
    <dgm:cxn modelId="{52509BF4-07B6-4872-B3C5-4E5C1387AF54}" type="presOf" srcId="{2615108B-E37B-4567-B403-5F51DAA87A6C}" destId="{29FB82BC-EB52-454F-878A-1D8D09D06CBE}" srcOrd="0" destOrd="0" presId="urn:microsoft.com/office/officeart/2016/7/layout/RepeatingBendingProcessNew"/>
    <dgm:cxn modelId="{A3C26CF6-7373-4120-97BF-EA4920EF136F}" type="presOf" srcId="{F90DEB5E-6A7D-4493-BCFD-049BED561EBC}" destId="{C888A7B8-3D96-4927-BE5C-C2675AE72682}" srcOrd="0" destOrd="0" presId="urn:microsoft.com/office/officeart/2016/7/layout/RepeatingBendingProcessNew"/>
    <dgm:cxn modelId="{D62EE18D-FE89-41D4-9A18-4AD1ECB2ED8A}" type="presParOf" srcId="{08FD0BCD-CFED-4CED-95E6-3E425862D734}" destId="{4CAAA060-A6BB-4334-93D3-5D55490C14F9}" srcOrd="0" destOrd="0" presId="urn:microsoft.com/office/officeart/2016/7/layout/RepeatingBendingProcessNew"/>
    <dgm:cxn modelId="{AE19B68A-338C-4F56-A826-44C3A72E5242}" type="presParOf" srcId="{08FD0BCD-CFED-4CED-95E6-3E425862D734}" destId="{130CD496-D444-48A1-9FF2-40C4D4A8C547}" srcOrd="1" destOrd="0" presId="urn:microsoft.com/office/officeart/2016/7/layout/RepeatingBendingProcessNew"/>
    <dgm:cxn modelId="{645B2C70-1B29-433E-A9D7-BC106CA14C89}" type="presParOf" srcId="{130CD496-D444-48A1-9FF2-40C4D4A8C547}" destId="{3C2021DE-7475-4DAA-A7EE-A47DD98AD75E}" srcOrd="0" destOrd="0" presId="urn:microsoft.com/office/officeart/2016/7/layout/RepeatingBendingProcessNew"/>
    <dgm:cxn modelId="{A19BF0C0-1BAD-4F07-8F31-DDE94576A98B}" type="presParOf" srcId="{08FD0BCD-CFED-4CED-95E6-3E425862D734}" destId="{DFA9A089-4355-4B1F-A2F2-787FDB150863}" srcOrd="2" destOrd="0" presId="urn:microsoft.com/office/officeart/2016/7/layout/RepeatingBendingProcessNew"/>
    <dgm:cxn modelId="{6492A5F6-221D-49F3-8770-FD4C544C6DA3}" type="presParOf" srcId="{08FD0BCD-CFED-4CED-95E6-3E425862D734}" destId="{22EF6349-EC78-4454-BEF1-042B8BAB8E21}" srcOrd="3" destOrd="0" presId="urn:microsoft.com/office/officeart/2016/7/layout/RepeatingBendingProcessNew"/>
    <dgm:cxn modelId="{6F9142CC-44F8-4006-A66A-A5DF27B50F40}" type="presParOf" srcId="{22EF6349-EC78-4454-BEF1-042B8BAB8E21}" destId="{49A075B5-FF67-41D8-A644-C6152A7D9387}" srcOrd="0" destOrd="0" presId="urn:microsoft.com/office/officeart/2016/7/layout/RepeatingBendingProcessNew"/>
    <dgm:cxn modelId="{64A8CD42-7AC0-47C8-9699-0EEAB464A47B}" type="presParOf" srcId="{08FD0BCD-CFED-4CED-95E6-3E425862D734}" destId="{F38DB53E-C7FA-4D49-AB43-6F107A9EF72E}" srcOrd="4" destOrd="0" presId="urn:microsoft.com/office/officeart/2016/7/layout/RepeatingBendingProcessNew"/>
    <dgm:cxn modelId="{6EFF5D99-BE59-4F26-82F6-889D419E9AB6}" type="presParOf" srcId="{08FD0BCD-CFED-4CED-95E6-3E425862D734}" destId="{C888A7B8-3D96-4927-BE5C-C2675AE72682}" srcOrd="5" destOrd="0" presId="urn:microsoft.com/office/officeart/2016/7/layout/RepeatingBendingProcessNew"/>
    <dgm:cxn modelId="{4EA3464E-A225-4A8E-A4BB-227596082BC9}" type="presParOf" srcId="{C888A7B8-3D96-4927-BE5C-C2675AE72682}" destId="{21D64163-8478-4EA6-B36E-1829CC52D72A}" srcOrd="0" destOrd="0" presId="urn:microsoft.com/office/officeart/2016/7/layout/RepeatingBendingProcessNew"/>
    <dgm:cxn modelId="{C95EC1D0-8435-42AA-8939-2967BFBF03C0}" type="presParOf" srcId="{08FD0BCD-CFED-4CED-95E6-3E425862D734}" destId="{46813372-C8CE-4BB2-9D51-6021B2F5DB66}" srcOrd="6" destOrd="0" presId="urn:microsoft.com/office/officeart/2016/7/layout/RepeatingBendingProcessNew"/>
    <dgm:cxn modelId="{ADF19524-4050-4555-B581-FA5C5F45F090}" type="presParOf" srcId="{08FD0BCD-CFED-4CED-95E6-3E425862D734}" destId="{82C995D6-2912-42FF-9CD6-C6BBE95FE81A}" srcOrd="7" destOrd="0" presId="urn:microsoft.com/office/officeart/2016/7/layout/RepeatingBendingProcessNew"/>
    <dgm:cxn modelId="{FC5098ED-9F40-4D09-8415-A8DEF83E9DC5}" type="presParOf" srcId="{82C995D6-2912-42FF-9CD6-C6BBE95FE81A}" destId="{6963872C-BFDD-4887-9596-E0AD7856B9AC}" srcOrd="0" destOrd="0" presId="urn:microsoft.com/office/officeart/2016/7/layout/RepeatingBendingProcessNew"/>
    <dgm:cxn modelId="{9DBB030F-CBA3-4AEA-87D2-63C2D589CFE6}" type="presParOf" srcId="{08FD0BCD-CFED-4CED-95E6-3E425862D734}" destId="{AB04AEC2-CB03-4A75-BFCF-85FFB828E2D2}" srcOrd="8" destOrd="0" presId="urn:microsoft.com/office/officeart/2016/7/layout/RepeatingBendingProcessNew"/>
    <dgm:cxn modelId="{CF1A8695-2C38-4C25-8ED4-A874DD289233}" type="presParOf" srcId="{08FD0BCD-CFED-4CED-95E6-3E425862D734}" destId="{7AD57DF7-4D52-43B7-991B-89429B9D2FFA}" srcOrd="9" destOrd="0" presId="urn:microsoft.com/office/officeart/2016/7/layout/RepeatingBendingProcessNew"/>
    <dgm:cxn modelId="{3B4B2AED-9FE8-4797-B42E-A433B4E1CA2B}" type="presParOf" srcId="{7AD57DF7-4D52-43B7-991B-89429B9D2FFA}" destId="{65ABEAE5-FEC5-48E5-9381-17F96AEA3660}" srcOrd="0" destOrd="0" presId="urn:microsoft.com/office/officeart/2016/7/layout/RepeatingBendingProcessNew"/>
    <dgm:cxn modelId="{3C6B4CAF-D0F9-4973-9DC2-FDA22D748B2E}" type="presParOf" srcId="{08FD0BCD-CFED-4CED-95E6-3E425862D734}" destId="{29FB82BC-EB52-454F-878A-1D8D09D06CBE}"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5F7A36-6444-49A0-94F9-5BF0B6D5AD88}"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B1CF05C0-6B0D-4724-AB7E-ED8587F3944D}">
      <dgm:prSet/>
      <dgm:spPr/>
      <dgm:t>
        <a:bodyPr/>
        <a:lstStyle/>
        <a:p>
          <a:r>
            <a:rPr lang="en-GB"/>
            <a:t>People who have issues with technology- offer telephone or face to face appointments.</a:t>
          </a:r>
          <a:endParaRPr lang="en-US"/>
        </a:p>
      </dgm:t>
    </dgm:pt>
    <dgm:pt modelId="{CE0897D3-98F6-4E3A-B297-9285CBA74E02}" type="parTrans" cxnId="{C646E636-202F-4ED5-B36A-B76980C4141F}">
      <dgm:prSet/>
      <dgm:spPr/>
      <dgm:t>
        <a:bodyPr/>
        <a:lstStyle/>
        <a:p>
          <a:endParaRPr lang="en-US"/>
        </a:p>
      </dgm:t>
    </dgm:pt>
    <dgm:pt modelId="{947B6F82-3877-42F9-A3C0-597E0E50076F}" type="sibTrans" cxnId="{C646E636-202F-4ED5-B36A-B76980C4141F}">
      <dgm:prSet/>
      <dgm:spPr/>
      <dgm:t>
        <a:bodyPr/>
        <a:lstStyle/>
        <a:p>
          <a:endParaRPr lang="en-US"/>
        </a:p>
      </dgm:t>
    </dgm:pt>
    <dgm:pt modelId="{D3B49265-1223-4ACD-B4D4-32B9EC7A6D70}">
      <dgm:prSet/>
      <dgm:spPr/>
      <dgm:t>
        <a:bodyPr/>
        <a:lstStyle/>
        <a:p>
          <a:r>
            <a:rPr lang="en-GB"/>
            <a:t>Properly assess people’s readiness to attend group- issues with keeping cameras off etc.</a:t>
          </a:r>
          <a:endParaRPr lang="en-US"/>
        </a:p>
      </dgm:t>
    </dgm:pt>
    <dgm:pt modelId="{7392FA8B-E8B8-4430-BB5F-38DD19509A73}" type="parTrans" cxnId="{FA05A40E-122A-459C-8381-9F0973AF1C69}">
      <dgm:prSet/>
      <dgm:spPr/>
      <dgm:t>
        <a:bodyPr/>
        <a:lstStyle/>
        <a:p>
          <a:endParaRPr lang="en-US"/>
        </a:p>
      </dgm:t>
    </dgm:pt>
    <dgm:pt modelId="{D6F21FD5-ABAB-44B9-9E42-157E83DFE319}" type="sibTrans" cxnId="{FA05A40E-122A-459C-8381-9F0973AF1C69}">
      <dgm:prSet/>
      <dgm:spPr/>
      <dgm:t>
        <a:bodyPr/>
        <a:lstStyle/>
        <a:p>
          <a:endParaRPr lang="en-US"/>
        </a:p>
      </dgm:t>
    </dgm:pt>
    <dgm:pt modelId="{D0D08C72-3140-4A89-AEE1-352933D8B13D}">
      <dgm:prSet/>
      <dgm:spPr/>
      <dgm:t>
        <a:bodyPr/>
        <a:lstStyle/>
        <a:p>
          <a:r>
            <a:rPr lang="en-GB"/>
            <a:t>Get peer support worker to help them get online etc.</a:t>
          </a:r>
          <a:endParaRPr lang="en-US"/>
        </a:p>
      </dgm:t>
    </dgm:pt>
    <dgm:pt modelId="{331AC8D4-B607-4969-ADA8-0F122DF7A7C9}" type="parTrans" cxnId="{AE7A4587-7F3D-429E-86DD-6D68B092E7DE}">
      <dgm:prSet/>
      <dgm:spPr/>
      <dgm:t>
        <a:bodyPr/>
        <a:lstStyle/>
        <a:p>
          <a:endParaRPr lang="en-US"/>
        </a:p>
      </dgm:t>
    </dgm:pt>
    <dgm:pt modelId="{41618724-A9BD-4683-A1B0-A041291A1F48}" type="sibTrans" cxnId="{AE7A4587-7F3D-429E-86DD-6D68B092E7DE}">
      <dgm:prSet/>
      <dgm:spPr/>
      <dgm:t>
        <a:bodyPr/>
        <a:lstStyle/>
        <a:p>
          <a:endParaRPr lang="en-US"/>
        </a:p>
      </dgm:t>
    </dgm:pt>
    <dgm:pt modelId="{2391665E-EDBB-480B-A591-779B24DF4540}">
      <dgm:prSet/>
      <dgm:spPr/>
      <dgm:t>
        <a:bodyPr/>
        <a:lstStyle/>
        <a:p>
          <a:r>
            <a:rPr lang="en-GB"/>
            <a:t>Do test calls before</a:t>
          </a:r>
          <a:endParaRPr lang="en-US"/>
        </a:p>
      </dgm:t>
    </dgm:pt>
    <dgm:pt modelId="{F4364BD4-3D27-47FA-9338-16E1347851D7}" type="parTrans" cxnId="{B7967754-DF48-443E-855E-9A4C426DFABE}">
      <dgm:prSet/>
      <dgm:spPr/>
      <dgm:t>
        <a:bodyPr/>
        <a:lstStyle/>
        <a:p>
          <a:endParaRPr lang="en-US"/>
        </a:p>
      </dgm:t>
    </dgm:pt>
    <dgm:pt modelId="{684A3645-569B-4D8B-8A6E-DF632F391750}" type="sibTrans" cxnId="{B7967754-DF48-443E-855E-9A4C426DFABE}">
      <dgm:prSet/>
      <dgm:spPr/>
      <dgm:t>
        <a:bodyPr/>
        <a:lstStyle/>
        <a:p>
          <a:endParaRPr lang="en-US"/>
        </a:p>
      </dgm:t>
    </dgm:pt>
    <dgm:pt modelId="{850D3AD6-CD16-4066-B0AA-34C30213CBDF}">
      <dgm:prSet/>
      <dgm:spPr/>
      <dgm:t>
        <a:bodyPr/>
        <a:lstStyle/>
        <a:p>
          <a:r>
            <a:rPr lang="en-GB"/>
            <a:t>Send Zoom user guides to people</a:t>
          </a:r>
          <a:endParaRPr lang="en-US"/>
        </a:p>
      </dgm:t>
    </dgm:pt>
    <dgm:pt modelId="{9490E8C4-E544-4D1F-BE3E-D8A6F2CB4935}" type="parTrans" cxnId="{00B3DE9C-4033-423A-B5FA-4837F1B62460}">
      <dgm:prSet/>
      <dgm:spPr/>
      <dgm:t>
        <a:bodyPr/>
        <a:lstStyle/>
        <a:p>
          <a:endParaRPr lang="en-US"/>
        </a:p>
      </dgm:t>
    </dgm:pt>
    <dgm:pt modelId="{E6679F78-A163-401E-B8BB-0F4557BF4F6B}" type="sibTrans" cxnId="{00B3DE9C-4033-423A-B5FA-4837F1B62460}">
      <dgm:prSet/>
      <dgm:spPr/>
      <dgm:t>
        <a:bodyPr/>
        <a:lstStyle/>
        <a:p>
          <a:endParaRPr lang="en-US"/>
        </a:p>
      </dgm:t>
    </dgm:pt>
    <dgm:pt modelId="{A324646C-BDEF-40CE-B684-4AF01381EBFE}">
      <dgm:prSet/>
      <dgm:spPr/>
      <dgm:t>
        <a:bodyPr/>
        <a:lstStyle/>
        <a:p>
          <a:r>
            <a:rPr lang="en-GB"/>
            <a:t>Use social network to support service users to join online groups, access video appointments etc. </a:t>
          </a:r>
          <a:endParaRPr lang="en-US"/>
        </a:p>
      </dgm:t>
    </dgm:pt>
    <dgm:pt modelId="{45238175-929A-4B73-B1D7-71B187D93C96}" type="parTrans" cxnId="{9B3742A7-AD43-49F4-BDE1-FFE32879813A}">
      <dgm:prSet/>
      <dgm:spPr/>
      <dgm:t>
        <a:bodyPr/>
        <a:lstStyle/>
        <a:p>
          <a:endParaRPr lang="en-US"/>
        </a:p>
      </dgm:t>
    </dgm:pt>
    <dgm:pt modelId="{7CC6231B-27D7-4974-9EF0-DF20E9A4158F}" type="sibTrans" cxnId="{9B3742A7-AD43-49F4-BDE1-FFE32879813A}">
      <dgm:prSet/>
      <dgm:spPr/>
      <dgm:t>
        <a:bodyPr/>
        <a:lstStyle/>
        <a:p>
          <a:endParaRPr lang="en-US"/>
        </a:p>
      </dgm:t>
    </dgm:pt>
    <dgm:pt modelId="{C91DBE67-8D61-4421-A984-C586653D27BA}" type="pres">
      <dgm:prSet presAssocID="{4B5F7A36-6444-49A0-94F9-5BF0B6D5AD88}" presName="Name0" presStyleCnt="0">
        <dgm:presLayoutVars>
          <dgm:dir/>
          <dgm:resizeHandles val="exact"/>
        </dgm:presLayoutVars>
      </dgm:prSet>
      <dgm:spPr/>
    </dgm:pt>
    <dgm:pt modelId="{2C0EC7A5-928E-45CD-BA09-56E7F3A1E468}" type="pres">
      <dgm:prSet presAssocID="{B1CF05C0-6B0D-4724-AB7E-ED8587F3944D}" presName="node" presStyleLbl="node1" presStyleIdx="0" presStyleCnt="6">
        <dgm:presLayoutVars>
          <dgm:bulletEnabled val="1"/>
        </dgm:presLayoutVars>
      </dgm:prSet>
      <dgm:spPr/>
    </dgm:pt>
    <dgm:pt modelId="{B128DD53-769B-445A-9B6B-2CACA1583BDE}" type="pres">
      <dgm:prSet presAssocID="{947B6F82-3877-42F9-A3C0-597E0E50076F}" presName="sibTrans" presStyleLbl="sibTrans1D1" presStyleIdx="0" presStyleCnt="5"/>
      <dgm:spPr/>
    </dgm:pt>
    <dgm:pt modelId="{DB4DDCF9-A995-4E3E-BA4C-D989181385D3}" type="pres">
      <dgm:prSet presAssocID="{947B6F82-3877-42F9-A3C0-597E0E50076F}" presName="connectorText" presStyleLbl="sibTrans1D1" presStyleIdx="0" presStyleCnt="5"/>
      <dgm:spPr/>
    </dgm:pt>
    <dgm:pt modelId="{C02550AF-3B13-4E21-9CFD-D2C038CCDEBE}" type="pres">
      <dgm:prSet presAssocID="{D3B49265-1223-4ACD-B4D4-32B9EC7A6D70}" presName="node" presStyleLbl="node1" presStyleIdx="1" presStyleCnt="6">
        <dgm:presLayoutVars>
          <dgm:bulletEnabled val="1"/>
        </dgm:presLayoutVars>
      </dgm:prSet>
      <dgm:spPr/>
    </dgm:pt>
    <dgm:pt modelId="{2D292F15-BA62-4B6D-9794-4C30BFEE1100}" type="pres">
      <dgm:prSet presAssocID="{D6F21FD5-ABAB-44B9-9E42-157E83DFE319}" presName="sibTrans" presStyleLbl="sibTrans1D1" presStyleIdx="1" presStyleCnt="5"/>
      <dgm:spPr/>
    </dgm:pt>
    <dgm:pt modelId="{A7939021-C2E2-4259-8701-AA67AD542EC5}" type="pres">
      <dgm:prSet presAssocID="{D6F21FD5-ABAB-44B9-9E42-157E83DFE319}" presName="connectorText" presStyleLbl="sibTrans1D1" presStyleIdx="1" presStyleCnt="5"/>
      <dgm:spPr/>
    </dgm:pt>
    <dgm:pt modelId="{9E7C6990-55AA-4123-B1FF-DEE9A1618BBD}" type="pres">
      <dgm:prSet presAssocID="{D0D08C72-3140-4A89-AEE1-352933D8B13D}" presName="node" presStyleLbl="node1" presStyleIdx="2" presStyleCnt="6">
        <dgm:presLayoutVars>
          <dgm:bulletEnabled val="1"/>
        </dgm:presLayoutVars>
      </dgm:prSet>
      <dgm:spPr/>
    </dgm:pt>
    <dgm:pt modelId="{0F1C06B3-5A5C-4890-894E-8D16218D0287}" type="pres">
      <dgm:prSet presAssocID="{41618724-A9BD-4683-A1B0-A041291A1F48}" presName="sibTrans" presStyleLbl="sibTrans1D1" presStyleIdx="2" presStyleCnt="5"/>
      <dgm:spPr/>
    </dgm:pt>
    <dgm:pt modelId="{9F99A988-2D7D-4C18-893E-AB7D22188931}" type="pres">
      <dgm:prSet presAssocID="{41618724-A9BD-4683-A1B0-A041291A1F48}" presName="connectorText" presStyleLbl="sibTrans1D1" presStyleIdx="2" presStyleCnt="5"/>
      <dgm:spPr/>
    </dgm:pt>
    <dgm:pt modelId="{F38369B4-D43B-48FA-8FC9-AD30468BA058}" type="pres">
      <dgm:prSet presAssocID="{2391665E-EDBB-480B-A591-779B24DF4540}" presName="node" presStyleLbl="node1" presStyleIdx="3" presStyleCnt="6">
        <dgm:presLayoutVars>
          <dgm:bulletEnabled val="1"/>
        </dgm:presLayoutVars>
      </dgm:prSet>
      <dgm:spPr/>
    </dgm:pt>
    <dgm:pt modelId="{0437864C-1FEA-4C65-B3CC-B79D81FFF2FC}" type="pres">
      <dgm:prSet presAssocID="{684A3645-569B-4D8B-8A6E-DF632F391750}" presName="sibTrans" presStyleLbl="sibTrans1D1" presStyleIdx="3" presStyleCnt="5"/>
      <dgm:spPr/>
    </dgm:pt>
    <dgm:pt modelId="{BB44BC7F-BFD3-4D7B-958F-088B08F84416}" type="pres">
      <dgm:prSet presAssocID="{684A3645-569B-4D8B-8A6E-DF632F391750}" presName="connectorText" presStyleLbl="sibTrans1D1" presStyleIdx="3" presStyleCnt="5"/>
      <dgm:spPr/>
    </dgm:pt>
    <dgm:pt modelId="{D52A338D-E9BD-4BA9-88CC-80A6B21864C7}" type="pres">
      <dgm:prSet presAssocID="{850D3AD6-CD16-4066-B0AA-34C30213CBDF}" presName="node" presStyleLbl="node1" presStyleIdx="4" presStyleCnt="6">
        <dgm:presLayoutVars>
          <dgm:bulletEnabled val="1"/>
        </dgm:presLayoutVars>
      </dgm:prSet>
      <dgm:spPr/>
    </dgm:pt>
    <dgm:pt modelId="{D9D0CC68-0CA2-4AB8-9132-4A7629D31D8D}" type="pres">
      <dgm:prSet presAssocID="{E6679F78-A163-401E-B8BB-0F4557BF4F6B}" presName="sibTrans" presStyleLbl="sibTrans1D1" presStyleIdx="4" presStyleCnt="5"/>
      <dgm:spPr/>
    </dgm:pt>
    <dgm:pt modelId="{A7F7040C-9E12-44E1-93AD-4972E339DB98}" type="pres">
      <dgm:prSet presAssocID="{E6679F78-A163-401E-B8BB-0F4557BF4F6B}" presName="connectorText" presStyleLbl="sibTrans1D1" presStyleIdx="4" presStyleCnt="5"/>
      <dgm:spPr/>
    </dgm:pt>
    <dgm:pt modelId="{A2C09EE8-4F72-4C55-9D33-66D7ED197ADE}" type="pres">
      <dgm:prSet presAssocID="{A324646C-BDEF-40CE-B684-4AF01381EBFE}" presName="node" presStyleLbl="node1" presStyleIdx="5" presStyleCnt="6">
        <dgm:presLayoutVars>
          <dgm:bulletEnabled val="1"/>
        </dgm:presLayoutVars>
      </dgm:prSet>
      <dgm:spPr/>
    </dgm:pt>
  </dgm:ptLst>
  <dgm:cxnLst>
    <dgm:cxn modelId="{FA05A40E-122A-459C-8381-9F0973AF1C69}" srcId="{4B5F7A36-6444-49A0-94F9-5BF0B6D5AD88}" destId="{D3B49265-1223-4ACD-B4D4-32B9EC7A6D70}" srcOrd="1" destOrd="0" parTransId="{7392FA8B-E8B8-4430-BB5F-38DD19509A73}" sibTransId="{D6F21FD5-ABAB-44B9-9E42-157E83DFE319}"/>
    <dgm:cxn modelId="{91F98215-52B9-4B43-9B5E-7126690B329D}" type="presOf" srcId="{A324646C-BDEF-40CE-B684-4AF01381EBFE}" destId="{A2C09EE8-4F72-4C55-9D33-66D7ED197ADE}" srcOrd="0" destOrd="0" presId="urn:microsoft.com/office/officeart/2016/7/layout/RepeatingBendingProcessNew"/>
    <dgm:cxn modelId="{1CBB8D2D-BA92-4CAC-8B5B-3D89C406C502}" type="presOf" srcId="{B1CF05C0-6B0D-4724-AB7E-ED8587F3944D}" destId="{2C0EC7A5-928E-45CD-BA09-56E7F3A1E468}" srcOrd="0" destOrd="0" presId="urn:microsoft.com/office/officeart/2016/7/layout/RepeatingBendingProcessNew"/>
    <dgm:cxn modelId="{327B0E31-4275-44C0-B256-6AEED1151A05}" type="presOf" srcId="{D3B49265-1223-4ACD-B4D4-32B9EC7A6D70}" destId="{C02550AF-3B13-4E21-9CFD-D2C038CCDEBE}" srcOrd="0" destOrd="0" presId="urn:microsoft.com/office/officeart/2016/7/layout/RepeatingBendingProcessNew"/>
    <dgm:cxn modelId="{C646E636-202F-4ED5-B36A-B76980C4141F}" srcId="{4B5F7A36-6444-49A0-94F9-5BF0B6D5AD88}" destId="{B1CF05C0-6B0D-4724-AB7E-ED8587F3944D}" srcOrd="0" destOrd="0" parTransId="{CE0897D3-98F6-4E3A-B297-9285CBA74E02}" sibTransId="{947B6F82-3877-42F9-A3C0-597E0E50076F}"/>
    <dgm:cxn modelId="{E0E3055B-09BD-4D09-A160-64E75F81575C}" type="presOf" srcId="{684A3645-569B-4D8B-8A6E-DF632F391750}" destId="{BB44BC7F-BFD3-4D7B-958F-088B08F84416}" srcOrd="1" destOrd="0" presId="urn:microsoft.com/office/officeart/2016/7/layout/RepeatingBendingProcessNew"/>
    <dgm:cxn modelId="{D3A0DA5B-284D-47F6-B713-BD11B6D51F3D}" type="presOf" srcId="{D6F21FD5-ABAB-44B9-9E42-157E83DFE319}" destId="{2D292F15-BA62-4B6D-9794-4C30BFEE1100}" srcOrd="0" destOrd="0" presId="urn:microsoft.com/office/officeart/2016/7/layout/RepeatingBendingProcessNew"/>
    <dgm:cxn modelId="{F0E7484D-94E0-4BF7-A5F9-26F88DC85031}" type="presOf" srcId="{4B5F7A36-6444-49A0-94F9-5BF0B6D5AD88}" destId="{C91DBE67-8D61-4421-A984-C586653D27BA}" srcOrd="0" destOrd="0" presId="urn:microsoft.com/office/officeart/2016/7/layout/RepeatingBendingProcessNew"/>
    <dgm:cxn modelId="{B7967754-DF48-443E-855E-9A4C426DFABE}" srcId="{4B5F7A36-6444-49A0-94F9-5BF0B6D5AD88}" destId="{2391665E-EDBB-480B-A591-779B24DF4540}" srcOrd="3" destOrd="0" parTransId="{F4364BD4-3D27-47FA-9338-16E1347851D7}" sibTransId="{684A3645-569B-4D8B-8A6E-DF632F391750}"/>
    <dgm:cxn modelId="{910E507D-AE80-4817-9F4A-FE6F3E7EC728}" type="presOf" srcId="{2391665E-EDBB-480B-A591-779B24DF4540}" destId="{F38369B4-D43B-48FA-8FC9-AD30468BA058}" srcOrd="0" destOrd="0" presId="urn:microsoft.com/office/officeart/2016/7/layout/RepeatingBendingProcessNew"/>
    <dgm:cxn modelId="{19C1C285-29EB-49B3-8D0C-480E1EEC70BD}" type="presOf" srcId="{684A3645-569B-4D8B-8A6E-DF632F391750}" destId="{0437864C-1FEA-4C65-B3CC-B79D81FFF2FC}" srcOrd="0" destOrd="0" presId="urn:microsoft.com/office/officeart/2016/7/layout/RepeatingBendingProcessNew"/>
    <dgm:cxn modelId="{AE7A4587-7F3D-429E-86DD-6D68B092E7DE}" srcId="{4B5F7A36-6444-49A0-94F9-5BF0B6D5AD88}" destId="{D0D08C72-3140-4A89-AEE1-352933D8B13D}" srcOrd="2" destOrd="0" parTransId="{331AC8D4-B607-4969-ADA8-0F122DF7A7C9}" sibTransId="{41618724-A9BD-4683-A1B0-A041291A1F48}"/>
    <dgm:cxn modelId="{0DA4A196-F1EB-4069-B3B2-3EC875E5244B}" type="presOf" srcId="{41618724-A9BD-4683-A1B0-A041291A1F48}" destId="{9F99A988-2D7D-4C18-893E-AB7D22188931}" srcOrd="1" destOrd="0" presId="urn:microsoft.com/office/officeart/2016/7/layout/RepeatingBendingProcessNew"/>
    <dgm:cxn modelId="{00B3DE9C-4033-423A-B5FA-4837F1B62460}" srcId="{4B5F7A36-6444-49A0-94F9-5BF0B6D5AD88}" destId="{850D3AD6-CD16-4066-B0AA-34C30213CBDF}" srcOrd="4" destOrd="0" parTransId="{9490E8C4-E544-4D1F-BE3E-D8A6F2CB4935}" sibTransId="{E6679F78-A163-401E-B8BB-0F4557BF4F6B}"/>
    <dgm:cxn modelId="{9B3742A7-AD43-49F4-BDE1-FFE32879813A}" srcId="{4B5F7A36-6444-49A0-94F9-5BF0B6D5AD88}" destId="{A324646C-BDEF-40CE-B684-4AF01381EBFE}" srcOrd="5" destOrd="0" parTransId="{45238175-929A-4B73-B1D7-71B187D93C96}" sibTransId="{7CC6231B-27D7-4974-9EF0-DF20E9A4158F}"/>
    <dgm:cxn modelId="{5551A3AF-632E-487F-A719-05982F6E04B4}" type="presOf" srcId="{947B6F82-3877-42F9-A3C0-597E0E50076F}" destId="{DB4DDCF9-A995-4E3E-BA4C-D989181385D3}" srcOrd="1" destOrd="0" presId="urn:microsoft.com/office/officeart/2016/7/layout/RepeatingBendingProcessNew"/>
    <dgm:cxn modelId="{728CEAB8-11E7-470F-ABA6-9CA147DCC46D}" type="presOf" srcId="{850D3AD6-CD16-4066-B0AA-34C30213CBDF}" destId="{D52A338D-E9BD-4BA9-88CC-80A6B21864C7}" srcOrd="0" destOrd="0" presId="urn:microsoft.com/office/officeart/2016/7/layout/RepeatingBendingProcessNew"/>
    <dgm:cxn modelId="{95C6A9BD-2630-4C09-926E-79DCE0767416}" type="presOf" srcId="{E6679F78-A163-401E-B8BB-0F4557BF4F6B}" destId="{A7F7040C-9E12-44E1-93AD-4972E339DB98}" srcOrd="1" destOrd="0" presId="urn:microsoft.com/office/officeart/2016/7/layout/RepeatingBendingProcessNew"/>
    <dgm:cxn modelId="{037FFDCB-2078-44B7-B194-77E3C3289470}" type="presOf" srcId="{E6679F78-A163-401E-B8BB-0F4557BF4F6B}" destId="{D9D0CC68-0CA2-4AB8-9132-4A7629D31D8D}" srcOrd="0" destOrd="0" presId="urn:microsoft.com/office/officeart/2016/7/layout/RepeatingBendingProcessNew"/>
    <dgm:cxn modelId="{2E0A0ADD-3B99-4019-A710-5D0830687A9F}" type="presOf" srcId="{41618724-A9BD-4683-A1B0-A041291A1F48}" destId="{0F1C06B3-5A5C-4890-894E-8D16218D0287}" srcOrd="0" destOrd="0" presId="urn:microsoft.com/office/officeart/2016/7/layout/RepeatingBendingProcessNew"/>
    <dgm:cxn modelId="{542896E0-E61E-442D-8841-494CA3D1B465}" type="presOf" srcId="{947B6F82-3877-42F9-A3C0-597E0E50076F}" destId="{B128DD53-769B-445A-9B6B-2CACA1583BDE}" srcOrd="0" destOrd="0" presId="urn:microsoft.com/office/officeart/2016/7/layout/RepeatingBendingProcessNew"/>
    <dgm:cxn modelId="{F6D3C1EE-2200-485B-A057-9D84EFCBC57B}" type="presOf" srcId="{D6F21FD5-ABAB-44B9-9E42-157E83DFE319}" destId="{A7939021-C2E2-4259-8701-AA67AD542EC5}" srcOrd="1" destOrd="0" presId="urn:microsoft.com/office/officeart/2016/7/layout/RepeatingBendingProcessNew"/>
    <dgm:cxn modelId="{A6307EF4-8A8D-488A-A3D2-54951269C62E}" type="presOf" srcId="{D0D08C72-3140-4A89-AEE1-352933D8B13D}" destId="{9E7C6990-55AA-4123-B1FF-DEE9A1618BBD}" srcOrd="0" destOrd="0" presId="urn:microsoft.com/office/officeart/2016/7/layout/RepeatingBendingProcessNew"/>
    <dgm:cxn modelId="{51630946-AF49-4B07-9938-45B107361F19}" type="presParOf" srcId="{C91DBE67-8D61-4421-A984-C586653D27BA}" destId="{2C0EC7A5-928E-45CD-BA09-56E7F3A1E468}" srcOrd="0" destOrd="0" presId="urn:microsoft.com/office/officeart/2016/7/layout/RepeatingBendingProcessNew"/>
    <dgm:cxn modelId="{202949CD-EDD8-4A71-BCF8-9E19D00B24DC}" type="presParOf" srcId="{C91DBE67-8D61-4421-A984-C586653D27BA}" destId="{B128DD53-769B-445A-9B6B-2CACA1583BDE}" srcOrd="1" destOrd="0" presId="urn:microsoft.com/office/officeart/2016/7/layout/RepeatingBendingProcessNew"/>
    <dgm:cxn modelId="{F077B659-749B-48CE-89D7-830808CFBDC5}" type="presParOf" srcId="{B128DD53-769B-445A-9B6B-2CACA1583BDE}" destId="{DB4DDCF9-A995-4E3E-BA4C-D989181385D3}" srcOrd="0" destOrd="0" presId="urn:microsoft.com/office/officeart/2016/7/layout/RepeatingBendingProcessNew"/>
    <dgm:cxn modelId="{162C2438-5A66-460F-BEA6-D0FE2B021399}" type="presParOf" srcId="{C91DBE67-8D61-4421-A984-C586653D27BA}" destId="{C02550AF-3B13-4E21-9CFD-D2C038CCDEBE}" srcOrd="2" destOrd="0" presId="urn:microsoft.com/office/officeart/2016/7/layout/RepeatingBendingProcessNew"/>
    <dgm:cxn modelId="{3CF5FF54-CB15-408E-8217-D484C1C0DCF5}" type="presParOf" srcId="{C91DBE67-8D61-4421-A984-C586653D27BA}" destId="{2D292F15-BA62-4B6D-9794-4C30BFEE1100}" srcOrd="3" destOrd="0" presId="urn:microsoft.com/office/officeart/2016/7/layout/RepeatingBendingProcessNew"/>
    <dgm:cxn modelId="{B567FD25-A10A-4A67-8900-C2AFFFC4FA0D}" type="presParOf" srcId="{2D292F15-BA62-4B6D-9794-4C30BFEE1100}" destId="{A7939021-C2E2-4259-8701-AA67AD542EC5}" srcOrd="0" destOrd="0" presId="urn:microsoft.com/office/officeart/2016/7/layout/RepeatingBendingProcessNew"/>
    <dgm:cxn modelId="{DF5F91D6-01FD-44C2-ABA7-60F48A1A3ED8}" type="presParOf" srcId="{C91DBE67-8D61-4421-A984-C586653D27BA}" destId="{9E7C6990-55AA-4123-B1FF-DEE9A1618BBD}" srcOrd="4" destOrd="0" presId="urn:microsoft.com/office/officeart/2016/7/layout/RepeatingBendingProcessNew"/>
    <dgm:cxn modelId="{BF10096D-AA76-4D3A-B722-7496DEC19BA1}" type="presParOf" srcId="{C91DBE67-8D61-4421-A984-C586653D27BA}" destId="{0F1C06B3-5A5C-4890-894E-8D16218D0287}" srcOrd="5" destOrd="0" presId="urn:microsoft.com/office/officeart/2016/7/layout/RepeatingBendingProcessNew"/>
    <dgm:cxn modelId="{84CCADEB-3148-4EFC-BA32-191A2E22F0BC}" type="presParOf" srcId="{0F1C06B3-5A5C-4890-894E-8D16218D0287}" destId="{9F99A988-2D7D-4C18-893E-AB7D22188931}" srcOrd="0" destOrd="0" presId="urn:microsoft.com/office/officeart/2016/7/layout/RepeatingBendingProcessNew"/>
    <dgm:cxn modelId="{3044B79E-D451-42C2-BCF0-19D5F2C313A4}" type="presParOf" srcId="{C91DBE67-8D61-4421-A984-C586653D27BA}" destId="{F38369B4-D43B-48FA-8FC9-AD30468BA058}" srcOrd="6" destOrd="0" presId="urn:microsoft.com/office/officeart/2016/7/layout/RepeatingBendingProcessNew"/>
    <dgm:cxn modelId="{42B6EB0F-B49D-4453-B90F-F0E43555995B}" type="presParOf" srcId="{C91DBE67-8D61-4421-A984-C586653D27BA}" destId="{0437864C-1FEA-4C65-B3CC-B79D81FFF2FC}" srcOrd="7" destOrd="0" presId="urn:microsoft.com/office/officeart/2016/7/layout/RepeatingBendingProcessNew"/>
    <dgm:cxn modelId="{602926A0-284A-4F54-AFE6-EE68C7B18B63}" type="presParOf" srcId="{0437864C-1FEA-4C65-B3CC-B79D81FFF2FC}" destId="{BB44BC7F-BFD3-4D7B-958F-088B08F84416}" srcOrd="0" destOrd="0" presId="urn:microsoft.com/office/officeart/2016/7/layout/RepeatingBendingProcessNew"/>
    <dgm:cxn modelId="{8AF7963A-1475-4BB1-B7A8-56504F7783B6}" type="presParOf" srcId="{C91DBE67-8D61-4421-A984-C586653D27BA}" destId="{D52A338D-E9BD-4BA9-88CC-80A6B21864C7}" srcOrd="8" destOrd="0" presId="urn:microsoft.com/office/officeart/2016/7/layout/RepeatingBendingProcessNew"/>
    <dgm:cxn modelId="{75FB21F9-46AA-43A0-9D05-7262A5FEF4B1}" type="presParOf" srcId="{C91DBE67-8D61-4421-A984-C586653D27BA}" destId="{D9D0CC68-0CA2-4AB8-9132-4A7629D31D8D}" srcOrd="9" destOrd="0" presId="urn:microsoft.com/office/officeart/2016/7/layout/RepeatingBendingProcessNew"/>
    <dgm:cxn modelId="{116DFF1B-5F22-42C2-972D-D2272310B5C5}" type="presParOf" srcId="{D9D0CC68-0CA2-4AB8-9132-4A7629D31D8D}" destId="{A7F7040C-9E12-44E1-93AD-4972E339DB98}" srcOrd="0" destOrd="0" presId="urn:microsoft.com/office/officeart/2016/7/layout/RepeatingBendingProcessNew"/>
    <dgm:cxn modelId="{18BDB6A6-ABFB-4F4F-AAD2-542192CB8864}" type="presParOf" srcId="{C91DBE67-8D61-4421-A984-C586653D27BA}" destId="{A2C09EE8-4F72-4C55-9D33-66D7ED197ADE}"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498069-208D-42B4-8432-9B30A8C01AD8}"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0B7E444-45EF-4AE0-A360-04DB644126AF}">
      <dgm:prSet/>
      <dgm:spPr/>
      <dgm:t>
        <a:bodyPr/>
        <a:lstStyle/>
        <a:p>
          <a:r>
            <a:rPr lang="en-GB"/>
            <a:t>Emphasise the need to prioritise appointments and treat them in the same way as face-to-face healthcare appointments </a:t>
          </a:r>
          <a:endParaRPr lang="en-US"/>
        </a:p>
      </dgm:t>
    </dgm:pt>
    <dgm:pt modelId="{AC89BCC0-224A-4A5D-86AE-33E335F56D87}" type="parTrans" cxnId="{86D990C9-F504-40B1-8A4B-37FF0F8DB2FC}">
      <dgm:prSet/>
      <dgm:spPr/>
      <dgm:t>
        <a:bodyPr/>
        <a:lstStyle/>
        <a:p>
          <a:endParaRPr lang="en-US"/>
        </a:p>
      </dgm:t>
    </dgm:pt>
    <dgm:pt modelId="{12BA34BF-5F4D-4A4E-907A-26E96A04813F}" type="sibTrans" cxnId="{86D990C9-F504-40B1-8A4B-37FF0F8DB2FC}">
      <dgm:prSet/>
      <dgm:spPr/>
      <dgm:t>
        <a:bodyPr/>
        <a:lstStyle/>
        <a:p>
          <a:endParaRPr lang="en-US"/>
        </a:p>
      </dgm:t>
    </dgm:pt>
    <dgm:pt modelId="{682A6EDF-6F54-4676-A449-7D42FF25DDCD}">
      <dgm:prSet/>
      <dgm:spPr/>
      <dgm:t>
        <a:bodyPr/>
        <a:lstStyle/>
        <a:p>
          <a:r>
            <a:rPr lang="en-GB"/>
            <a:t>If group format not suitable can be offered one to one appointments face-to-face or telephone </a:t>
          </a:r>
          <a:endParaRPr lang="en-US"/>
        </a:p>
      </dgm:t>
    </dgm:pt>
    <dgm:pt modelId="{19EE6511-25CC-42C4-ABBA-6DBBD6AF13C5}" type="parTrans" cxnId="{3F98FAAE-F1FD-4227-A0EE-8090D7429862}">
      <dgm:prSet/>
      <dgm:spPr/>
      <dgm:t>
        <a:bodyPr/>
        <a:lstStyle/>
        <a:p>
          <a:endParaRPr lang="en-US"/>
        </a:p>
      </dgm:t>
    </dgm:pt>
    <dgm:pt modelId="{104AA09F-0BE0-4D16-8D35-B3C72E64C433}" type="sibTrans" cxnId="{3F98FAAE-F1FD-4227-A0EE-8090D7429862}">
      <dgm:prSet/>
      <dgm:spPr/>
      <dgm:t>
        <a:bodyPr/>
        <a:lstStyle/>
        <a:p>
          <a:endParaRPr lang="en-US"/>
        </a:p>
      </dgm:t>
    </dgm:pt>
    <dgm:pt modelId="{7C26ECC3-7587-4E0A-BBBD-E025E8D651FF}">
      <dgm:prSet/>
      <dgm:spPr/>
      <dgm:t>
        <a:bodyPr/>
        <a:lstStyle/>
        <a:p>
          <a:r>
            <a:rPr lang="en-GB"/>
            <a:t>Co-facilitator monitors group members’ contributions, engagement levels etc.</a:t>
          </a:r>
          <a:endParaRPr lang="en-US"/>
        </a:p>
      </dgm:t>
    </dgm:pt>
    <dgm:pt modelId="{F82729AC-1F2A-4E6B-982D-D706D6D7C87A}" type="parTrans" cxnId="{DE5CDA96-986A-4331-8515-B3E8C1BB6B12}">
      <dgm:prSet/>
      <dgm:spPr/>
      <dgm:t>
        <a:bodyPr/>
        <a:lstStyle/>
        <a:p>
          <a:endParaRPr lang="en-US"/>
        </a:p>
      </dgm:t>
    </dgm:pt>
    <dgm:pt modelId="{EAF8B9F1-C108-4661-AE89-A924209A2E65}" type="sibTrans" cxnId="{DE5CDA96-986A-4331-8515-B3E8C1BB6B12}">
      <dgm:prSet/>
      <dgm:spPr/>
      <dgm:t>
        <a:bodyPr/>
        <a:lstStyle/>
        <a:p>
          <a:endParaRPr lang="en-US"/>
        </a:p>
      </dgm:t>
    </dgm:pt>
    <dgm:pt modelId="{302E58DE-F26C-4A4A-BB9C-1EC22EE92777}">
      <dgm:prSet/>
      <dgm:spPr/>
      <dgm:t>
        <a:bodyPr/>
        <a:lstStyle/>
        <a:p>
          <a:r>
            <a:rPr lang="en-GB"/>
            <a:t>Co-facilitator can call somebody if they leave group to check technology, risk etc. </a:t>
          </a:r>
          <a:endParaRPr lang="en-US"/>
        </a:p>
      </dgm:t>
    </dgm:pt>
    <dgm:pt modelId="{274489C2-AFFB-4328-AE76-39BD190B2531}" type="parTrans" cxnId="{86BF9814-795E-42F4-AE48-13C9D9E8E135}">
      <dgm:prSet/>
      <dgm:spPr/>
      <dgm:t>
        <a:bodyPr/>
        <a:lstStyle/>
        <a:p>
          <a:endParaRPr lang="en-US"/>
        </a:p>
      </dgm:t>
    </dgm:pt>
    <dgm:pt modelId="{412D7B87-EFD7-40CD-9261-470D04850B93}" type="sibTrans" cxnId="{86BF9814-795E-42F4-AE48-13C9D9E8E135}">
      <dgm:prSet/>
      <dgm:spPr/>
      <dgm:t>
        <a:bodyPr/>
        <a:lstStyle/>
        <a:p>
          <a:endParaRPr lang="en-US"/>
        </a:p>
      </dgm:t>
    </dgm:pt>
    <dgm:pt modelId="{EC867FD0-AB8E-43B1-9FF5-E0F23573E943}" type="pres">
      <dgm:prSet presAssocID="{8E498069-208D-42B4-8432-9B30A8C01AD8}" presName="root" presStyleCnt="0">
        <dgm:presLayoutVars>
          <dgm:dir/>
          <dgm:resizeHandles val="exact"/>
        </dgm:presLayoutVars>
      </dgm:prSet>
      <dgm:spPr/>
    </dgm:pt>
    <dgm:pt modelId="{2757FD27-B3F5-474C-B980-692C5B1B3EBF}" type="pres">
      <dgm:prSet presAssocID="{8E498069-208D-42B4-8432-9B30A8C01AD8}" presName="container" presStyleCnt="0">
        <dgm:presLayoutVars>
          <dgm:dir/>
          <dgm:resizeHandles val="exact"/>
        </dgm:presLayoutVars>
      </dgm:prSet>
      <dgm:spPr/>
    </dgm:pt>
    <dgm:pt modelId="{420A7CA5-664D-4365-A7C4-A4E376F34B43}" type="pres">
      <dgm:prSet presAssocID="{00B7E444-45EF-4AE0-A360-04DB644126AF}" presName="compNode" presStyleCnt="0"/>
      <dgm:spPr/>
    </dgm:pt>
    <dgm:pt modelId="{49F90606-D4ED-496E-A0B2-E7E81255148B}" type="pres">
      <dgm:prSet presAssocID="{00B7E444-45EF-4AE0-A360-04DB644126AF}" presName="iconBgRect" presStyleLbl="bgShp" presStyleIdx="0" presStyleCnt="4"/>
      <dgm:spPr/>
    </dgm:pt>
    <dgm:pt modelId="{1EA66D9B-1EAC-4874-B6F9-554945AEB745}" type="pres">
      <dgm:prSet presAssocID="{00B7E444-45EF-4AE0-A360-04DB644126A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4BC21C7C-71ED-4F2B-A1CD-8554085229F5}" type="pres">
      <dgm:prSet presAssocID="{00B7E444-45EF-4AE0-A360-04DB644126AF}" presName="spaceRect" presStyleCnt="0"/>
      <dgm:spPr/>
    </dgm:pt>
    <dgm:pt modelId="{2B5F24D0-D4D6-41FE-B1E6-984EC1475982}" type="pres">
      <dgm:prSet presAssocID="{00B7E444-45EF-4AE0-A360-04DB644126AF}" presName="textRect" presStyleLbl="revTx" presStyleIdx="0" presStyleCnt="4">
        <dgm:presLayoutVars>
          <dgm:chMax val="1"/>
          <dgm:chPref val="1"/>
        </dgm:presLayoutVars>
      </dgm:prSet>
      <dgm:spPr/>
    </dgm:pt>
    <dgm:pt modelId="{821143D2-7E5C-4F21-9AB7-FED75BAA4B45}" type="pres">
      <dgm:prSet presAssocID="{12BA34BF-5F4D-4A4E-907A-26E96A04813F}" presName="sibTrans" presStyleLbl="sibTrans2D1" presStyleIdx="0" presStyleCnt="0"/>
      <dgm:spPr/>
    </dgm:pt>
    <dgm:pt modelId="{C5C1C3A4-E49E-4AD6-B693-B1F18FDB8AA9}" type="pres">
      <dgm:prSet presAssocID="{682A6EDF-6F54-4676-A449-7D42FF25DDCD}" presName="compNode" presStyleCnt="0"/>
      <dgm:spPr/>
    </dgm:pt>
    <dgm:pt modelId="{3FF79CA4-4A2F-4758-9086-B055B92E18C3}" type="pres">
      <dgm:prSet presAssocID="{682A6EDF-6F54-4676-A449-7D42FF25DDCD}" presName="iconBgRect" presStyleLbl="bgShp" presStyleIdx="1" presStyleCnt="4"/>
      <dgm:spPr/>
    </dgm:pt>
    <dgm:pt modelId="{F6A5B388-1290-4270-A5FC-5BDF45C9D765}" type="pres">
      <dgm:prSet presAssocID="{682A6EDF-6F54-4676-A449-7D42FF25DDC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eaker Phone"/>
        </a:ext>
      </dgm:extLst>
    </dgm:pt>
    <dgm:pt modelId="{6565A188-9424-4841-95CF-F2C4F34CC1C4}" type="pres">
      <dgm:prSet presAssocID="{682A6EDF-6F54-4676-A449-7D42FF25DDCD}" presName="spaceRect" presStyleCnt="0"/>
      <dgm:spPr/>
    </dgm:pt>
    <dgm:pt modelId="{5CADFAD9-C853-4927-B697-BA9785FF6BBE}" type="pres">
      <dgm:prSet presAssocID="{682A6EDF-6F54-4676-A449-7D42FF25DDCD}" presName="textRect" presStyleLbl="revTx" presStyleIdx="1" presStyleCnt="4">
        <dgm:presLayoutVars>
          <dgm:chMax val="1"/>
          <dgm:chPref val="1"/>
        </dgm:presLayoutVars>
      </dgm:prSet>
      <dgm:spPr/>
    </dgm:pt>
    <dgm:pt modelId="{AF109F67-2E28-4A5F-BBC7-6DA06D50281E}" type="pres">
      <dgm:prSet presAssocID="{104AA09F-0BE0-4D16-8D35-B3C72E64C433}" presName="sibTrans" presStyleLbl="sibTrans2D1" presStyleIdx="0" presStyleCnt="0"/>
      <dgm:spPr/>
    </dgm:pt>
    <dgm:pt modelId="{B454866E-C21D-4633-AD8D-1C3579E2CBBF}" type="pres">
      <dgm:prSet presAssocID="{7C26ECC3-7587-4E0A-BBBD-E025E8D651FF}" presName="compNode" presStyleCnt="0"/>
      <dgm:spPr/>
    </dgm:pt>
    <dgm:pt modelId="{902481B3-3A07-49D1-988F-0A7D07258F94}" type="pres">
      <dgm:prSet presAssocID="{7C26ECC3-7587-4E0A-BBBD-E025E8D651FF}" presName="iconBgRect" presStyleLbl="bgShp" presStyleIdx="2" presStyleCnt="4"/>
      <dgm:spPr/>
    </dgm:pt>
    <dgm:pt modelId="{7A59F56F-0F49-4236-9A02-CB3834E01BC3}" type="pres">
      <dgm:prSet presAssocID="{7C26ECC3-7587-4E0A-BBBD-E025E8D651F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9CBC2DDF-974D-4BB9-BC07-96C9DDBC47DB}" type="pres">
      <dgm:prSet presAssocID="{7C26ECC3-7587-4E0A-BBBD-E025E8D651FF}" presName="spaceRect" presStyleCnt="0"/>
      <dgm:spPr/>
    </dgm:pt>
    <dgm:pt modelId="{1C13505D-D894-41CA-B106-91B533DA658D}" type="pres">
      <dgm:prSet presAssocID="{7C26ECC3-7587-4E0A-BBBD-E025E8D651FF}" presName="textRect" presStyleLbl="revTx" presStyleIdx="2" presStyleCnt="4">
        <dgm:presLayoutVars>
          <dgm:chMax val="1"/>
          <dgm:chPref val="1"/>
        </dgm:presLayoutVars>
      </dgm:prSet>
      <dgm:spPr/>
    </dgm:pt>
    <dgm:pt modelId="{7C787EEF-4852-4A8B-8CE7-537029B5D424}" type="pres">
      <dgm:prSet presAssocID="{EAF8B9F1-C108-4661-AE89-A924209A2E65}" presName="sibTrans" presStyleLbl="sibTrans2D1" presStyleIdx="0" presStyleCnt="0"/>
      <dgm:spPr/>
    </dgm:pt>
    <dgm:pt modelId="{CCE4E7F7-4662-4BCD-AB1D-9F384F7D30DA}" type="pres">
      <dgm:prSet presAssocID="{302E58DE-F26C-4A4A-BB9C-1EC22EE92777}" presName="compNode" presStyleCnt="0"/>
      <dgm:spPr/>
    </dgm:pt>
    <dgm:pt modelId="{4A36A7DF-0723-4557-A870-4D70F79A44E9}" type="pres">
      <dgm:prSet presAssocID="{302E58DE-F26C-4A4A-BB9C-1EC22EE92777}" presName="iconBgRect" presStyleLbl="bgShp" presStyleIdx="3" presStyleCnt="4"/>
      <dgm:spPr/>
    </dgm:pt>
    <dgm:pt modelId="{B1309B26-CE65-4C0B-BFB1-1EAC48744A53}" type="pres">
      <dgm:prSet presAssocID="{302E58DE-F26C-4A4A-BB9C-1EC22EE9277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of People"/>
        </a:ext>
      </dgm:extLst>
    </dgm:pt>
    <dgm:pt modelId="{228E50C0-8DCE-46F4-95C8-A84BE00A6AA9}" type="pres">
      <dgm:prSet presAssocID="{302E58DE-F26C-4A4A-BB9C-1EC22EE92777}" presName="spaceRect" presStyleCnt="0"/>
      <dgm:spPr/>
    </dgm:pt>
    <dgm:pt modelId="{14509A87-1CFE-43FD-8C52-3288821EF293}" type="pres">
      <dgm:prSet presAssocID="{302E58DE-F26C-4A4A-BB9C-1EC22EE92777}" presName="textRect" presStyleLbl="revTx" presStyleIdx="3" presStyleCnt="4">
        <dgm:presLayoutVars>
          <dgm:chMax val="1"/>
          <dgm:chPref val="1"/>
        </dgm:presLayoutVars>
      </dgm:prSet>
      <dgm:spPr/>
    </dgm:pt>
  </dgm:ptLst>
  <dgm:cxnLst>
    <dgm:cxn modelId="{86BF9814-795E-42F4-AE48-13C9D9E8E135}" srcId="{8E498069-208D-42B4-8432-9B30A8C01AD8}" destId="{302E58DE-F26C-4A4A-BB9C-1EC22EE92777}" srcOrd="3" destOrd="0" parTransId="{274489C2-AFFB-4328-AE76-39BD190B2531}" sibTransId="{412D7B87-EFD7-40CD-9261-470D04850B93}"/>
    <dgm:cxn modelId="{D231201B-A84B-4294-BA84-06E91BFB3796}" type="presOf" srcId="{EAF8B9F1-C108-4661-AE89-A924209A2E65}" destId="{7C787EEF-4852-4A8B-8CE7-537029B5D424}" srcOrd="0" destOrd="0" presId="urn:microsoft.com/office/officeart/2018/2/layout/IconCircleList"/>
    <dgm:cxn modelId="{8BBB6C28-EEAB-4714-8927-2FB89E49B818}" type="presOf" srcId="{12BA34BF-5F4D-4A4E-907A-26E96A04813F}" destId="{821143D2-7E5C-4F21-9AB7-FED75BAA4B45}" srcOrd="0" destOrd="0" presId="urn:microsoft.com/office/officeart/2018/2/layout/IconCircleList"/>
    <dgm:cxn modelId="{7965413C-80B5-4F69-A48C-3A80BF390BE8}" type="presOf" srcId="{7C26ECC3-7587-4E0A-BBBD-E025E8D651FF}" destId="{1C13505D-D894-41CA-B106-91B533DA658D}" srcOrd="0" destOrd="0" presId="urn:microsoft.com/office/officeart/2018/2/layout/IconCircleList"/>
    <dgm:cxn modelId="{D1799A6B-8512-41DD-828A-15BB61D84FAA}" type="presOf" srcId="{682A6EDF-6F54-4676-A449-7D42FF25DDCD}" destId="{5CADFAD9-C853-4927-B697-BA9785FF6BBE}" srcOrd="0" destOrd="0" presId="urn:microsoft.com/office/officeart/2018/2/layout/IconCircleList"/>
    <dgm:cxn modelId="{D74F8F6D-E2CB-4327-8E50-1A428DEDE35D}" type="presOf" srcId="{8E498069-208D-42B4-8432-9B30A8C01AD8}" destId="{EC867FD0-AB8E-43B1-9FF5-E0F23573E943}" srcOrd="0" destOrd="0" presId="urn:microsoft.com/office/officeart/2018/2/layout/IconCircleList"/>
    <dgm:cxn modelId="{881A5E91-3580-4825-820C-75EC0391F35A}" type="presOf" srcId="{104AA09F-0BE0-4D16-8D35-B3C72E64C433}" destId="{AF109F67-2E28-4A5F-BBC7-6DA06D50281E}" srcOrd="0" destOrd="0" presId="urn:microsoft.com/office/officeart/2018/2/layout/IconCircleList"/>
    <dgm:cxn modelId="{DE5CDA96-986A-4331-8515-B3E8C1BB6B12}" srcId="{8E498069-208D-42B4-8432-9B30A8C01AD8}" destId="{7C26ECC3-7587-4E0A-BBBD-E025E8D651FF}" srcOrd="2" destOrd="0" parTransId="{F82729AC-1F2A-4E6B-982D-D706D6D7C87A}" sibTransId="{EAF8B9F1-C108-4661-AE89-A924209A2E65}"/>
    <dgm:cxn modelId="{3F98FAAE-F1FD-4227-A0EE-8090D7429862}" srcId="{8E498069-208D-42B4-8432-9B30A8C01AD8}" destId="{682A6EDF-6F54-4676-A449-7D42FF25DDCD}" srcOrd="1" destOrd="0" parTransId="{19EE6511-25CC-42C4-ABBA-6DBBD6AF13C5}" sibTransId="{104AA09F-0BE0-4D16-8D35-B3C72E64C433}"/>
    <dgm:cxn modelId="{5E6CD6BB-F627-4641-B304-F028C81878FF}" type="presOf" srcId="{00B7E444-45EF-4AE0-A360-04DB644126AF}" destId="{2B5F24D0-D4D6-41FE-B1E6-984EC1475982}" srcOrd="0" destOrd="0" presId="urn:microsoft.com/office/officeart/2018/2/layout/IconCircleList"/>
    <dgm:cxn modelId="{86D990C9-F504-40B1-8A4B-37FF0F8DB2FC}" srcId="{8E498069-208D-42B4-8432-9B30A8C01AD8}" destId="{00B7E444-45EF-4AE0-A360-04DB644126AF}" srcOrd="0" destOrd="0" parTransId="{AC89BCC0-224A-4A5D-86AE-33E335F56D87}" sibTransId="{12BA34BF-5F4D-4A4E-907A-26E96A04813F}"/>
    <dgm:cxn modelId="{251F2ACA-91F7-47F2-A7D6-7847ED98C07D}" type="presOf" srcId="{302E58DE-F26C-4A4A-BB9C-1EC22EE92777}" destId="{14509A87-1CFE-43FD-8C52-3288821EF293}" srcOrd="0" destOrd="0" presId="urn:microsoft.com/office/officeart/2018/2/layout/IconCircleList"/>
    <dgm:cxn modelId="{632BD234-D62A-449B-996C-1E247BDD39BE}" type="presParOf" srcId="{EC867FD0-AB8E-43B1-9FF5-E0F23573E943}" destId="{2757FD27-B3F5-474C-B980-692C5B1B3EBF}" srcOrd="0" destOrd="0" presId="urn:microsoft.com/office/officeart/2018/2/layout/IconCircleList"/>
    <dgm:cxn modelId="{C544F940-B8C6-46AB-A3C3-6B714BF2B2AF}" type="presParOf" srcId="{2757FD27-B3F5-474C-B980-692C5B1B3EBF}" destId="{420A7CA5-664D-4365-A7C4-A4E376F34B43}" srcOrd="0" destOrd="0" presId="urn:microsoft.com/office/officeart/2018/2/layout/IconCircleList"/>
    <dgm:cxn modelId="{1BE86B47-EC43-43EB-A6DC-04D1D647D0FA}" type="presParOf" srcId="{420A7CA5-664D-4365-A7C4-A4E376F34B43}" destId="{49F90606-D4ED-496E-A0B2-E7E81255148B}" srcOrd="0" destOrd="0" presId="urn:microsoft.com/office/officeart/2018/2/layout/IconCircleList"/>
    <dgm:cxn modelId="{6475E6D1-0C26-48DD-ADF9-F78F5F4C3BE7}" type="presParOf" srcId="{420A7CA5-664D-4365-A7C4-A4E376F34B43}" destId="{1EA66D9B-1EAC-4874-B6F9-554945AEB745}" srcOrd="1" destOrd="0" presId="urn:microsoft.com/office/officeart/2018/2/layout/IconCircleList"/>
    <dgm:cxn modelId="{DF2F42B0-6B82-4815-BE3C-0A57DCAB9079}" type="presParOf" srcId="{420A7CA5-664D-4365-A7C4-A4E376F34B43}" destId="{4BC21C7C-71ED-4F2B-A1CD-8554085229F5}" srcOrd="2" destOrd="0" presId="urn:microsoft.com/office/officeart/2018/2/layout/IconCircleList"/>
    <dgm:cxn modelId="{42BD618F-82CE-4621-96BC-EF0E008E5BB7}" type="presParOf" srcId="{420A7CA5-664D-4365-A7C4-A4E376F34B43}" destId="{2B5F24D0-D4D6-41FE-B1E6-984EC1475982}" srcOrd="3" destOrd="0" presId="urn:microsoft.com/office/officeart/2018/2/layout/IconCircleList"/>
    <dgm:cxn modelId="{3968412E-144D-4DB9-9E6C-7E030EA66326}" type="presParOf" srcId="{2757FD27-B3F5-474C-B980-692C5B1B3EBF}" destId="{821143D2-7E5C-4F21-9AB7-FED75BAA4B45}" srcOrd="1" destOrd="0" presId="urn:microsoft.com/office/officeart/2018/2/layout/IconCircleList"/>
    <dgm:cxn modelId="{E6508FF3-816A-4E20-9231-57EF1F0876BD}" type="presParOf" srcId="{2757FD27-B3F5-474C-B980-692C5B1B3EBF}" destId="{C5C1C3A4-E49E-4AD6-B693-B1F18FDB8AA9}" srcOrd="2" destOrd="0" presId="urn:microsoft.com/office/officeart/2018/2/layout/IconCircleList"/>
    <dgm:cxn modelId="{93E4F815-8E5B-4024-BD5B-63F9E63B1D08}" type="presParOf" srcId="{C5C1C3A4-E49E-4AD6-B693-B1F18FDB8AA9}" destId="{3FF79CA4-4A2F-4758-9086-B055B92E18C3}" srcOrd="0" destOrd="0" presId="urn:microsoft.com/office/officeart/2018/2/layout/IconCircleList"/>
    <dgm:cxn modelId="{82349D93-C4F5-4501-A58E-EC26EDC4745A}" type="presParOf" srcId="{C5C1C3A4-E49E-4AD6-B693-B1F18FDB8AA9}" destId="{F6A5B388-1290-4270-A5FC-5BDF45C9D765}" srcOrd="1" destOrd="0" presId="urn:microsoft.com/office/officeart/2018/2/layout/IconCircleList"/>
    <dgm:cxn modelId="{939ECBDC-A1AF-4203-A640-F1A71DD38E63}" type="presParOf" srcId="{C5C1C3A4-E49E-4AD6-B693-B1F18FDB8AA9}" destId="{6565A188-9424-4841-95CF-F2C4F34CC1C4}" srcOrd="2" destOrd="0" presId="urn:microsoft.com/office/officeart/2018/2/layout/IconCircleList"/>
    <dgm:cxn modelId="{C2F3EBB6-193E-4A2B-947B-900D179E978C}" type="presParOf" srcId="{C5C1C3A4-E49E-4AD6-B693-B1F18FDB8AA9}" destId="{5CADFAD9-C853-4927-B697-BA9785FF6BBE}" srcOrd="3" destOrd="0" presId="urn:microsoft.com/office/officeart/2018/2/layout/IconCircleList"/>
    <dgm:cxn modelId="{A06960C6-AEEE-425F-9C92-00093D1B8491}" type="presParOf" srcId="{2757FD27-B3F5-474C-B980-692C5B1B3EBF}" destId="{AF109F67-2E28-4A5F-BBC7-6DA06D50281E}" srcOrd="3" destOrd="0" presId="urn:microsoft.com/office/officeart/2018/2/layout/IconCircleList"/>
    <dgm:cxn modelId="{F0A04634-F673-4CD3-A864-41EC3D1D6ED5}" type="presParOf" srcId="{2757FD27-B3F5-474C-B980-692C5B1B3EBF}" destId="{B454866E-C21D-4633-AD8D-1C3579E2CBBF}" srcOrd="4" destOrd="0" presId="urn:microsoft.com/office/officeart/2018/2/layout/IconCircleList"/>
    <dgm:cxn modelId="{65F316F2-1453-4E33-A7C3-33B3ABB73C10}" type="presParOf" srcId="{B454866E-C21D-4633-AD8D-1C3579E2CBBF}" destId="{902481B3-3A07-49D1-988F-0A7D07258F94}" srcOrd="0" destOrd="0" presId="urn:microsoft.com/office/officeart/2018/2/layout/IconCircleList"/>
    <dgm:cxn modelId="{71676BAA-309B-43F6-BC69-BF0F9578A2C3}" type="presParOf" srcId="{B454866E-C21D-4633-AD8D-1C3579E2CBBF}" destId="{7A59F56F-0F49-4236-9A02-CB3834E01BC3}" srcOrd="1" destOrd="0" presId="urn:microsoft.com/office/officeart/2018/2/layout/IconCircleList"/>
    <dgm:cxn modelId="{016A1A8E-28CC-4E01-A67F-7A7F99274015}" type="presParOf" srcId="{B454866E-C21D-4633-AD8D-1C3579E2CBBF}" destId="{9CBC2DDF-974D-4BB9-BC07-96C9DDBC47DB}" srcOrd="2" destOrd="0" presId="urn:microsoft.com/office/officeart/2018/2/layout/IconCircleList"/>
    <dgm:cxn modelId="{EA8EA896-1A65-4659-995E-F9F28D6869AC}" type="presParOf" srcId="{B454866E-C21D-4633-AD8D-1C3579E2CBBF}" destId="{1C13505D-D894-41CA-B106-91B533DA658D}" srcOrd="3" destOrd="0" presId="urn:microsoft.com/office/officeart/2018/2/layout/IconCircleList"/>
    <dgm:cxn modelId="{9A6288B3-5AC9-40E4-86AE-E7F168FA2D7E}" type="presParOf" srcId="{2757FD27-B3F5-474C-B980-692C5B1B3EBF}" destId="{7C787EEF-4852-4A8B-8CE7-537029B5D424}" srcOrd="5" destOrd="0" presId="urn:microsoft.com/office/officeart/2018/2/layout/IconCircleList"/>
    <dgm:cxn modelId="{09515CC9-DA8E-4CCD-87D5-BEE9D64CBA44}" type="presParOf" srcId="{2757FD27-B3F5-474C-B980-692C5B1B3EBF}" destId="{CCE4E7F7-4662-4BCD-AB1D-9F384F7D30DA}" srcOrd="6" destOrd="0" presId="urn:microsoft.com/office/officeart/2018/2/layout/IconCircleList"/>
    <dgm:cxn modelId="{05B7FFED-6E48-4E23-9BED-F979FE525AD8}" type="presParOf" srcId="{CCE4E7F7-4662-4BCD-AB1D-9F384F7D30DA}" destId="{4A36A7DF-0723-4557-A870-4D70F79A44E9}" srcOrd="0" destOrd="0" presId="urn:microsoft.com/office/officeart/2018/2/layout/IconCircleList"/>
    <dgm:cxn modelId="{A20C0122-F31C-45C0-950D-EAB5E53CAD9F}" type="presParOf" srcId="{CCE4E7F7-4662-4BCD-AB1D-9F384F7D30DA}" destId="{B1309B26-CE65-4C0B-BFB1-1EAC48744A53}" srcOrd="1" destOrd="0" presId="urn:microsoft.com/office/officeart/2018/2/layout/IconCircleList"/>
    <dgm:cxn modelId="{5D960F8E-3586-4E3A-AD68-EDFE5671F24B}" type="presParOf" srcId="{CCE4E7F7-4662-4BCD-AB1D-9F384F7D30DA}" destId="{228E50C0-8DCE-46F4-95C8-A84BE00A6AA9}" srcOrd="2" destOrd="0" presId="urn:microsoft.com/office/officeart/2018/2/layout/IconCircleList"/>
    <dgm:cxn modelId="{2B5FD585-B039-4560-9610-751A32283279}" type="presParOf" srcId="{CCE4E7F7-4662-4BCD-AB1D-9F384F7D30DA}" destId="{14509A87-1CFE-43FD-8C52-3288821EF29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82FF5-E391-40F6-87B0-3993FE3C3BA2}">
      <dsp:nvSpPr>
        <dsp:cNvPr id="0" name=""/>
        <dsp:cNvSpPr/>
      </dsp:nvSpPr>
      <dsp:spPr>
        <a:xfrm>
          <a:off x="0" y="0"/>
          <a:ext cx="502573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8E1DA57-9C59-4E7E-9C99-7FB7278CF097}">
      <dsp:nvSpPr>
        <dsp:cNvPr id="0" name=""/>
        <dsp:cNvSpPr/>
      </dsp:nvSpPr>
      <dsp:spPr>
        <a:xfrm>
          <a:off x="0" y="0"/>
          <a:ext cx="5025735" cy="1836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a:t>The NHS Northern Gambling Service provides specialist addiction therapy to people affected by gambling addiction, as well as those with mental health problems such as depression, anxiety, trauma, and suicidal feelings. We also provide help to people close to those with gambling addiction, such as family, partners, and carers.</a:t>
          </a:r>
          <a:endParaRPr lang="en-US" sz="1700" kern="1200"/>
        </a:p>
      </dsp:txBody>
      <dsp:txXfrm>
        <a:off x="0" y="0"/>
        <a:ext cx="5025735" cy="1836787"/>
      </dsp:txXfrm>
    </dsp:sp>
    <dsp:sp modelId="{902D61C4-E985-47FC-8832-AA3303C4035C}">
      <dsp:nvSpPr>
        <dsp:cNvPr id="0" name=""/>
        <dsp:cNvSpPr/>
      </dsp:nvSpPr>
      <dsp:spPr>
        <a:xfrm>
          <a:off x="0" y="1836787"/>
          <a:ext cx="5025735"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72DABCF-C3D2-4D6F-B6E2-4EA8A5CE1753}">
      <dsp:nvSpPr>
        <dsp:cNvPr id="0" name=""/>
        <dsp:cNvSpPr/>
      </dsp:nvSpPr>
      <dsp:spPr>
        <a:xfrm>
          <a:off x="0" y="1836787"/>
          <a:ext cx="5025735" cy="1836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a:t>We have bases all over the North of England including Leeds, Manchester, Sheffield, Newcastle, Preston</a:t>
          </a:r>
          <a:r>
            <a:rPr lang="en-US" sz="1700" b="1" kern="1200"/>
            <a:t> </a:t>
          </a:r>
          <a:r>
            <a:rPr lang="en-US" sz="1700" b="1" i="0" kern="1200"/>
            <a:t>and Liverpool.</a:t>
          </a:r>
          <a:endParaRPr lang="en-US" sz="1700" kern="1200"/>
        </a:p>
      </dsp:txBody>
      <dsp:txXfrm>
        <a:off x="0" y="1836787"/>
        <a:ext cx="5025735" cy="18367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E2C59-6B82-4D38-87B4-EC33082DF3C1}">
      <dsp:nvSpPr>
        <dsp:cNvPr id="0" name=""/>
        <dsp:cNvSpPr/>
      </dsp:nvSpPr>
      <dsp:spPr>
        <a:xfrm rot="5400000">
          <a:off x="-164568" y="168001"/>
          <a:ext cx="1097124" cy="767986"/>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5400000">
        <a:off x="1" y="387425"/>
        <a:ext cx="767986" cy="329138"/>
      </dsp:txXfrm>
    </dsp:sp>
    <dsp:sp modelId="{9FD2964D-1BCF-4ADE-A858-0E04986AC91C}">
      <dsp:nvSpPr>
        <dsp:cNvPr id="0" name=""/>
        <dsp:cNvSpPr/>
      </dsp:nvSpPr>
      <dsp:spPr>
        <a:xfrm rot="5400000">
          <a:off x="5285228" y="-4513808"/>
          <a:ext cx="713130" cy="9747613"/>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a:t>Do not let unknown names, devices into the meeting- broadcast to waiting room to change name to correct person</a:t>
          </a:r>
        </a:p>
      </dsp:txBody>
      <dsp:txXfrm rot="-5400000">
        <a:off x="767987" y="38245"/>
        <a:ext cx="9712801" cy="643506"/>
      </dsp:txXfrm>
    </dsp:sp>
    <dsp:sp modelId="{7DF82AF7-CA38-4EE2-BFB0-2550820E31E5}">
      <dsp:nvSpPr>
        <dsp:cNvPr id="0" name=""/>
        <dsp:cNvSpPr/>
      </dsp:nvSpPr>
      <dsp:spPr>
        <a:xfrm rot="5400000">
          <a:off x="-164568" y="1116296"/>
          <a:ext cx="1097124" cy="767986"/>
        </a:xfrm>
        <a:prstGeom prst="chevron">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5400000">
        <a:off x="1" y="1335720"/>
        <a:ext cx="767986" cy="329138"/>
      </dsp:txXfrm>
    </dsp:sp>
    <dsp:sp modelId="{9DB529D2-27FC-43DF-B281-C599BA1FB269}">
      <dsp:nvSpPr>
        <dsp:cNvPr id="0" name=""/>
        <dsp:cNvSpPr/>
      </dsp:nvSpPr>
      <dsp:spPr>
        <a:xfrm rot="5400000">
          <a:off x="5285228" y="-3565512"/>
          <a:ext cx="713130" cy="9747613"/>
        </a:xfrm>
        <a:prstGeom prst="round2Same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a:t>Chat function on Zoom- Do not allow private chats to take place between clients – participants can only direct message host of meeting</a:t>
          </a:r>
        </a:p>
      </dsp:txBody>
      <dsp:txXfrm rot="-5400000">
        <a:off x="767987" y="986541"/>
        <a:ext cx="9712801" cy="643506"/>
      </dsp:txXfrm>
    </dsp:sp>
    <dsp:sp modelId="{D5A7684E-40A8-4F6B-8333-962383DAD42A}">
      <dsp:nvSpPr>
        <dsp:cNvPr id="0" name=""/>
        <dsp:cNvSpPr/>
      </dsp:nvSpPr>
      <dsp:spPr>
        <a:xfrm rot="5400000">
          <a:off x="-164568" y="2064592"/>
          <a:ext cx="1097124" cy="767986"/>
        </a:xfrm>
        <a:prstGeom prst="chevron">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5400000">
        <a:off x="1" y="2284016"/>
        <a:ext cx="767986" cy="329138"/>
      </dsp:txXfrm>
    </dsp:sp>
    <dsp:sp modelId="{0414FA89-D38F-4DDD-8828-AF0A68C24845}">
      <dsp:nvSpPr>
        <dsp:cNvPr id="0" name=""/>
        <dsp:cNvSpPr/>
      </dsp:nvSpPr>
      <dsp:spPr>
        <a:xfrm rot="5400000">
          <a:off x="5285228" y="-2617217"/>
          <a:ext cx="713130" cy="9747613"/>
        </a:xfrm>
        <a:prstGeom prst="round2Same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a:t>Make service users aware that service not able to deal with crisis and make them aware of appropriate agencies that can support them </a:t>
          </a:r>
        </a:p>
      </dsp:txBody>
      <dsp:txXfrm rot="-5400000">
        <a:off x="767987" y="1934836"/>
        <a:ext cx="9712801" cy="643506"/>
      </dsp:txXfrm>
    </dsp:sp>
    <dsp:sp modelId="{9A380A47-DD53-4083-B1C4-8E3F291A0D3F}">
      <dsp:nvSpPr>
        <dsp:cNvPr id="0" name=""/>
        <dsp:cNvSpPr/>
      </dsp:nvSpPr>
      <dsp:spPr>
        <a:xfrm rot="5400000">
          <a:off x="-164568" y="3012887"/>
          <a:ext cx="1097124" cy="767986"/>
        </a:xfrm>
        <a:prstGeom prst="chevron">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5400000">
        <a:off x="1" y="3232311"/>
        <a:ext cx="767986" cy="329138"/>
      </dsp:txXfrm>
    </dsp:sp>
    <dsp:sp modelId="{568856C8-A176-41C6-AD22-49B50ADDC468}">
      <dsp:nvSpPr>
        <dsp:cNvPr id="0" name=""/>
        <dsp:cNvSpPr/>
      </dsp:nvSpPr>
      <dsp:spPr>
        <a:xfrm rot="5400000">
          <a:off x="5285228" y="-1668922"/>
          <a:ext cx="713130" cy="9747613"/>
        </a:xfrm>
        <a:prstGeom prst="round2Same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a:t>Service users can use first name only on screen if concerned about anonymity</a:t>
          </a:r>
        </a:p>
      </dsp:txBody>
      <dsp:txXfrm rot="-5400000">
        <a:off x="767987" y="2883131"/>
        <a:ext cx="9712801" cy="6435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B49C6-3DB9-4327-AB52-73047DEBF581}">
      <dsp:nvSpPr>
        <dsp:cNvPr id="0" name=""/>
        <dsp:cNvSpPr/>
      </dsp:nvSpPr>
      <dsp:spPr>
        <a:xfrm>
          <a:off x="0" y="1755"/>
          <a:ext cx="10927829" cy="8739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Able to reach a large portion of population that would not be able to travel to clinic</a:t>
          </a:r>
          <a:endParaRPr lang="en-US" sz="2200" kern="1200"/>
        </a:p>
      </dsp:txBody>
      <dsp:txXfrm>
        <a:off x="42663" y="44418"/>
        <a:ext cx="10842503" cy="788627"/>
      </dsp:txXfrm>
    </dsp:sp>
    <dsp:sp modelId="{51B345BD-5A6F-46B1-AE18-9844E7475ECB}">
      <dsp:nvSpPr>
        <dsp:cNvPr id="0" name=""/>
        <dsp:cNvSpPr/>
      </dsp:nvSpPr>
      <dsp:spPr>
        <a:xfrm>
          <a:off x="0" y="939069"/>
          <a:ext cx="10927829" cy="873953"/>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Cost-effective for service and service users</a:t>
          </a:r>
          <a:endParaRPr lang="en-US" sz="2200" kern="1200"/>
        </a:p>
      </dsp:txBody>
      <dsp:txXfrm>
        <a:off x="42663" y="981732"/>
        <a:ext cx="10842503" cy="788627"/>
      </dsp:txXfrm>
    </dsp:sp>
    <dsp:sp modelId="{EA47C743-05C1-4560-AFEA-7BBD31A6A03C}">
      <dsp:nvSpPr>
        <dsp:cNvPr id="0" name=""/>
        <dsp:cNvSpPr/>
      </dsp:nvSpPr>
      <dsp:spPr>
        <a:xfrm>
          <a:off x="0" y="1876382"/>
          <a:ext cx="10927829" cy="873953"/>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Allows greater choice for appointments as more convenient for service users to accept online appointments at certain times of day than if they had to travel to a clinic</a:t>
          </a:r>
          <a:endParaRPr lang="en-US" sz="2200" kern="1200"/>
        </a:p>
      </dsp:txBody>
      <dsp:txXfrm>
        <a:off x="42663" y="1919045"/>
        <a:ext cx="10842503" cy="788627"/>
      </dsp:txXfrm>
    </dsp:sp>
    <dsp:sp modelId="{7FA767D9-A50B-440D-94A2-B419C8F7A3B3}">
      <dsp:nvSpPr>
        <dsp:cNvPr id="0" name=""/>
        <dsp:cNvSpPr/>
      </dsp:nvSpPr>
      <dsp:spPr>
        <a:xfrm>
          <a:off x="0" y="2813695"/>
          <a:ext cx="10927829" cy="87395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Reduces barriers for those who have mental health difficulties, health and mobility issues that may prevent them being able to attend face-to-face appointments</a:t>
          </a:r>
          <a:endParaRPr lang="en-US" sz="2200" kern="1200"/>
        </a:p>
      </dsp:txBody>
      <dsp:txXfrm>
        <a:off x="42663" y="2856358"/>
        <a:ext cx="10842503" cy="7886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33AB2-D913-4BFD-9B6D-142DC4EA0F73}">
      <dsp:nvSpPr>
        <dsp:cNvPr id="0" name=""/>
        <dsp:cNvSpPr/>
      </dsp:nvSpPr>
      <dsp:spPr>
        <a:xfrm>
          <a:off x="282221" y="159118"/>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17B66B-C638-4ABA-806A-0C07DC3BBF27}">
      <dsp:nvSpPr>
        <dsp:cNvPr id="0" name=""/>
        <dsp:cNvSpPr/>
      </dsp:nvSpPr>
      <dsp:spPr>
        <a:xfrm>
          <a:off x="570337" y="447234"/>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3016DF-DA16-43B1-9DD3-1032E6F39F42}">
      <dsp:nvSpPr>
        <dsp:cNvPr id="0" name=""/>
        <dsp:cNvSpPr/>
      </dsp:nvSpPr>
      <dsp:spPr>
        <a:xfrm>
          <a:off x="1948202" y="159118"/>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GB" sz="1900" kern="1200"/>
            <a:t>Use email to send over informational handouts, group content and worksheets</a:t>
          </a:r>
          <a:endParaRPr lang="en-US" sz="1900" kern="1200"/>
        </a:p>
      </dsp:txBody>
      <dsp:txXfrm>
        <a:off x="1948202" y="159118"/>
        <a:ext cx="3233964" cy="1371985"/>
      </dsp:txXfrm>
    </dsp:sp>
    <dsp:sp modelId="{82A9E207-008B-445F-8E95-CF88706C1E01}">
      <dsp:nvSpPr>
        <dsp:cNvPr id="0" name=""/>
        <dsp:cNvSpPr/>
      </dsp:nvSpPr>
      <dsp:spPr>
        <a:xfrm>
          <a:off x="5745661" y="159118"/>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87C830-E92B-4C60-8C30-949ECAC085B1}">
      <dsp:nvSpPr>
        <dsp:cNvPr id="0" name=""/>
        <dsp:cNvSpPr/>
      </dsp:nvSpPr>
      <dsp:spPr>
        <a:xfrm>
          <a:off x="6033778" y="447234"/>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00A2F1-ED04-4742-A6A9-B98F85F3F5CA}">
      <dsp:nvSpPr>
        <dsp:cNvPr id="0" name=""/>
        <dsp:cNvSpPr/>
      </dsp:nvSpPr>
      <dsp:spPr>
        <a:xfrm>
          <a:off x="7411643" y="159118"/>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GB" sz="1900" kern="1200"/>
            <a:t>Not everybody has access to printers</a:t>
          </a:r>
          <a:endParaRPr lang="en-US" sz="1900" kern="1200"/>
        </a:p>
      </dsp:txBody>
      <dsp:txXfrm>
        <a:off x="7411643" y="159118"/>
        <a:ext cx="3233964" cy="1371985"/>
      </dsp:txXfrm>
    </dsp:sp>
    <dsp:sp modelId="{C62390B8-2B9D-457F-9F17-C7ACD63D82F4}">
      <dsp:nvSpPr>
        <dsp:cNvPr id="0" name=""/>
        <dsp:cNvSpPr/>
      </dsp:nvSpPr>
      <dsp:spPr>
        <a:xfrm>
          <a:off x="282221" y="2158301"/>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D8F7C4-CCB8-41AB-9323-F028B691B680}">
      <dsp:nvSpPr>
        <dsp:cNvPr id="0" name=""/>
        <dsp:cNvSpPr/>
      </dsp:nvSpPr>
      <dsp:spPr>
        <a:xfrm>
          <a:off x="570337" y="2446418"/>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48312B-CFB2-4E2D-BDB7-B8AE66A44880}">
      <dsp:nvSpPr>
        <dsp:cNvPr id="0" name=""/>
        <dsp:cNvSpPr/>
      </dsp:nvSpPr>
      <dsp:spPr>
        <a:xfrm>
          <a:off x="1948202" y="2158301"/>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GB" sz="1900" kern="1200"/>
            <a:t>Service users using smartphones rather than tablets or laptops can struggle to see information shared over screens (formatting/ screen sizes)</a:t>
          </a:r>
          <a:endParaRPr lang="en-US" sz="1900" kern="1200"/>
        </a:p>
      </dsp:txBody>
      <dsp:txXfrm>
        <a:off x="1948202" y="2158301"/>
        <a:ext cx="3233964" cy="1371985"/>
      </dsp:txXfrm>
    </dsp:sp>
    <dsp:sp modelId="{382DB5FA-C440-4E84-9C73-4CC69069C3FF}">
      <dsp:nvSpPr>
        <dsp:cNvPr id="0" name=""/>
        <dsp:cNvSpPr/>
      </dsp:nvSpPr>
      <dsp:spPr>
        <a:xfrm>
          <a:off x="5745661" y="2158301"/>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065F92-CB31-4EE8-849C-68D94A01D109}">
      <dsp:nvSpPr>
        <dsp:cNvPr id="0" name=""/>
        <dsp:cNvSpPr/>
      </dsp:nvSpPr>
      <dsp:spPr>
        <a:xfrm>
          <a:off x="6033778" y="2446418"/>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191DDC-0B93-41C7-8C91-807C4F360D56}">
      <dsp:nvSpPr>
        <dsp:cNvPr id="0" name=""/>
        <dsp:cNvSpPr/>
      </dsp:nvSpPr>
      <dsp:spPr>
        <a:xfrm>
          <a:off x="7411643" y="2158301"/>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GB" sz="1900" kern="1200"/>
            <a:t>Solutions- send paper copies in post if needed – need to be organised to get paperwork to clients in timely fashion </a:t>
          </a:r>
          <a:endParaRPr lang="en-US" sz="1900" kern="1200"/>
        </a:p>
      </dsp:txBody>
      <dsp:txXfrm>
        <a:off x="7411643" y="2158301"/>
        <a:ext cx="3233964" cy="137198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3A611-EA59-4A1D-9564-E141658E025A}">
      <dsp:nvSpPr>
        <dsp:cNvPr id="0" name=""/>
        <dsp:cNvSpPr/>
      </dsp:nvSpPr>
      <dsp:spPr>
        <a:xfrm>
          <a:off x="828914" y="364842"/>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2FB8F0-A5FC-427C-9F62-E12BA2691773}">
      <dsp:nvSpPr>
        <dsp:cNvPr id="0" name=""/>
        <dsp:cNvSpPr/>
      </dsp:nvSpPr>
      <dsp:spPr>
        <a:xfrm>
          <a:off x="333914" y="1754728"/>
          <a:ext cx="1800000" cy="24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GB" sz="1600" kern="1200" dirty="0"/>
            <a:t>Staff wellbeing – better work-life balance</a:t>
          </a:r>
          <a:endParaRPr lang="en-US" sz="1600" kern="1200" dirty="0"/>
        </a:p>
      </dsp:txBody>
      <dsp:txXfrm>
        <a:off x="333914" y="1754728"/>
        <a:ext cx="1800000" cy="2475000"/>
      </dsp:txXfrm>
    </dsp:sp>
    <dsp:sp modelId="{15E8ED69-061E-4255-8794-CD79F9230925}">
      <dsp:nvSpPr>
        <dsp:cNvPr id="0" name=""/>
        <dsp:cNvSpPr/>
      </dsp:nvSpPr>
      <dsp:spPr>
        <a:xfrm>
          <a:off x="2943914" y="364842"/>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6F52CF-6EA4-4386-AFE5-FDA21759F401}">
      <dsp:nvSpPr>
        <dsp:cNvPr id="0" name=""/>
        <dsp:cNvSpPr/>
      </dsp:nvSpPr>
      <dsp:spPr>
        <a:xfrm>
          <a:off x="2448914" y="1754728"/>
          <a:ext cx="1800000" cy="24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GB" sz="1600" kern="1200"/>
            <a:t>Less commuting- reduced costs and time spent travelling</a:t>
          </a:r>
          <a:endParaRPr lang="en-US" sz="1600" kern="1200"/>
        </a:p>
      </dsp:txBody>
      <dsp:txXfrm>
        <a:off x="2448914" y="1754728"/>
        <a:ext cx="1800000" cy="2475000"/>
      </dsp:txXfrm>
    </dsp:sp>
    <dsp:sp modelId="{3AFD79BF-AC25-4BBB-9E8C-73B5C6C1B123}">
      <dsp:nvSpPr>
        <dsp:cNvPr id="0" name=""/>
        <dsp:cNvSpPr/>
      </dsp:nvSpPr>
      <dsp:spPr>
        <a:xfrm>
          <a:off x="5058914" y="36484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6B17BB-4D6B-4449-BDC8-1D31645DBCEA}">
      <dsp:nvSpPr>
        <dsp:cNvPr id="0" name=""/>
        <dsp:cNvSpPr/>
      </dsp:nvSpPr>
      <dsp:spPr>
        <a:xfrm>
          <a:off x="4563914" y="1754728"/>
          <a:ext cx="1800000" cy="24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GB" sz="1600" kern="1200"/>
            <a:t>Allows for a sense of cohesion across a large area- staff based in smaller clinics still have access to full team through regular team meetings, group supervision sessions, MDT meetings all held online</a:t>
          </a:r>
          <a:endParaRPr lang="en-US" sz="1600" kern="1200"/>
        </a:p>
      </dsp:txBody>
      <dsp:txXfrm>
        <a:off x="4563914" y="1754728"/>
        <a:ext cx="1800000" cy="2475000"/>
      </dsp:txXfrm>
    </dsp:sp>
    <dsp:sp modelId="{EDD3144F-55E7-4F08-B162-4019308120E0}">
      <dsp:nvSpPr>
        <dsp:cNvPr id="0" name=""/>
        <dsp:cNvSpPr/>
      </dsp:nvSpPr>
      <dsp:spPr>
        <a:xfrm>
          <a:off x="7173914" y="364842"/>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03A198-8F2F-4BA0-8A1F-A0FE415DDE10}">
      <dsp:nvSpPr>
        <dsp:cNvPr id="0" name=""/>
        <dsp:cNvSpPr/>
      </dsp:nvSpPr>
      <dsp:spPr>
        <a:xfrm>
          <a:off x="6678914" y="1754728"/>
          <a:ext cx="1800000" cy="24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GB" sz="1600" kern="1200"/>
            <a:t>Staff like the mix of face-to-face contact with colleagues and service users and remote working</a:t>
          </a:r>
          <a:endParaRPr lang="en-US" sz="1600" kern="1200"/>
        </a:p>
      </dsp:txBody>
      <dsp:txXfrm>
        <a:off x="6678914" y="1754728"/>
        <a:ext cx="1800000" cy="2475000"/>
      </dsp:txXfrm>
    </dsp:sp>
    <dsp:sp modelId="{A9404CEA-9EAC-4FED-938E-A4FC4FB363C9}">
      <dsp:nvSpPr>
        <dsp:cNvPr id="0" name=""/>
        <dsp:cNvSpPr/>
      </dsp:nvSpPr>
      <dsp:spPr>
        <a:xfrm>
          <a:off x="9288914" y="364842"/>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37A944-2BA8-403F-A340-51612936FB9E}">
      <dsp:nvSpPr>
        <dsp:cNvPr id="0" name=""/>
        <dsp:cNvSpPr/>
      </dsp:nvSpPr>
      <dsp:spPr>
        <a:xfrm>
          <a:off x="8793914" y="1754728"/>
          <a:ext cx="1800000" cy="24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GB" sz="1600" kern="1200"/>
            <a:t>Staff can come into office if they are struggling with working from home</a:t>
          </a:r>
          <a:endParaRPr lang="en-US" sz="1600" kern="1200"/>
        </a:p>
      </dsp:txBody>
      <dsp:txXfrm>
        <a:off x="8793914" y="1754728"/>
        <a:ext cx="1800000" cy="2475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0091C-3AFB-455C-82EE-1C24F2614856}">
      <dsp:nvSpPr>
        <dsp:cNvPr id="0" name=""/>
        <dsp:cNvSpPr/>
      </dsp:nvSpPr>
      <dsp:spPr>
        <a:xfrm>
          <a:off x="718664" y="453902"/>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05B386-56AD-4FFE-9266-335CE83CAB67}">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B679BE-C0D8-4E65-9D48-9BF8159234FA}">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Blur screens</a:t>
          </a:r>
          <a:endParaRPr lang="en-US" sz="1700" kern="1200"/>
        </a:p>
      </dsp:txBody>
      <dsp:txXfrm>
        <a:off x="93445" y="3018902"/>
        <a:ext cx="3206250" cy="720000"/>
      </dsp:txXfrm>
    </dsp:sp>
    <dsp:sp modelId="{61E0A9C7-F51D-434F-ADDF-470A37B7A714}">
      <dsp:nvSpPr>
        <dsp:cNvPr id="0" name=""/>
        <dsp:cNvSpPr/>
      </dsp:nvSpPr>
      <dsp:spPr>
        <a:xfrm>
          <a:off x="4486008" y="453902"/>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5634D6-27F2-4ED0-9B12-3529F6DBF083}">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6238E6-9D59-44D3-85B8-94B08F7CDF86}">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Let people know you are at home but in a confidential space</a:t>
          </a:r>
          <a:endParaRPr lang="en-US" sz="1700" kern="1200"/>
        </a:p>
      </dsp:txBody>
      <dsp:txXfrm>
        <a:off x="3860789" y="3018902"/>
        <a:ext cx="3206250" cy="720000"/>
      </dsp:txXfrm>
    </dsp:sp>
    <dsp:sp modelId="{69599D31-A24A-4D17-B358-4EF4C466A39E}">
      <dsp:nvSpPr>
        <dsp:cNvPr id="0" name=""/>
        <dsp:cNvSpPr/>
      </dsp:nvSpPr>
      <dsp:spPr>
        <a:xfrm>
          <a:off x="8253352" y="453902"/>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799E8D-E2B3-496A-97B8-5E95E800A235}">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FAA51C-53A1-4509-BEFF-48AC169F9F98}">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Allow for disruptions e.g. somebody at door etc.</a:t>
          </a:r>
          <a:endParaRPr lang="en-US" sz="1700" kern="1200"/>
        </a:p>
      </dsp:txBody>
      <dsp:txXfrm>
        <a:off x="7628133" y="3018902"/>
        <a:ext cx="32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0440-80FE-4653-9013-3B39C0BCC7CD}">
      <dsp:nvSpPr>
        <dsp:cNvPr id="0" name=""/>
        <dsp:cNvSpPr/>
      </dsp:nvSpPr>
      <dsp:spPr>
        <a:xfrm>
          <a:off x="0" y="2288"/>
          <a:ext cx="6364224" cy="115984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9BB5D5-9B7B-4953-82B8-80697C6BC369}">
      <dsp:nvSpPr>
        <dsp:cNvPr id="0" name=""/>
        <dsp:cNvSpPr/>
      </dsp:nvSpPr>
      <dsp:spPr>
        <a:xfrm>
          <a:off x="350852" y="263253"/>
          <a:ext cx="637913" cy="6379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DE88ED-5CDB-4DF2-90AF-EF296179CAED}">
      <dsp:nvSpPr>
        <dsp:cNvPr id="0" name=""/>
        <dsp:cNvSpPr/>
      </dsp:nvSpPr>
      <dsp:spPr>
        <a:xfrm>
          <a:off x="1339618" y="2288"/>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33450">
            <a:lnSpc>
              <a:spcPct val="90000"/>
            </a:lnSpc>
            <a:spcBef>
              <a:spcPct val="0"/>
            </a:spcBef>
            <a:spcAft>
              <a:spcPct val="35000"/>
            </a:spcAft>
            <a:buNone/>
          </a:pPr>
          <a:r>
            <a:rPr lang="en-GB" sz="2100" kern="1200"/>
            <a:t>Were able to use a variety of video communications to reach service users e.g. Zoom, WhatsApp</a:t>
          </a:r>
          <a:endParaRPr lang="en-US" sz="2100" kern="1200"/>
        </a:p>
      </dsp:txBody>
      <dsp:txXfrm>
        <a:off x="1339618" y="2288"/>
        <a:ext cx="5024605" cy="1159843"/>
      </dsp:txXfrm>
    </dsp:sp>
    <dsp:sp modelId="{72064C68-3717-4CBA-A64A-4A24A396B582}">
      <dsp:nvSpPr>
        <dsp:cNvPr id="0" name=""/>
        <dsp:cNvSpPr/>
      </dsp:nvSpPr>
      <dsp:spPr>
        <a:xfrm>
          <a:off x="0" y="1452092"/>
          <a:ext cx="6364224" cy="115984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DCE594-6049-4FE6-A5A3-6BEF624141A9}">
      <dsp:nvSpPr>
        <dsp:cNvPr id="0" name=""/>
        <dsp:cNvSpPr/>
      </dsp:nvSpPr>
      <dsp:spPr>
        <a:xfrm>
          <a:off x="350852" y="1713057"/>
          <a:ext cx="637913" cy="6379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EF587D-A959-4B46-AF98-9AED6F31AD04}">
      <dsp:nvSpPr>
        <dsp:cNvPr id="0" name=""/>
        <dsp:cNvSpPr/>
      </dsp:nvSpPr>
      <dsp:spPr>
        <a:xfrm>
          <a:off x="1339618" y="1452092"/>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33450">
            <a:lnSpc>
              <a:spcPct val="90000"/>
            </a:lnSpc>
            <a:spcBef>
              <a:spcPct val="0"/>
            </a:spcBef>
            <a:spcAft>
              <a:spcPct val="35000"/>
            </a:spcAft>
            <a:buNone/>
          </a:pPr>
          <a:r>
            <a:rPr lang="en-GB" sz="2100" kern="1200"/>
            <a:t>Remote shared inbox was developed so that staff could email service users</a:t>
          </a:r>
          <a:endParaRPr lang="en-US" sz="2100" kern="1200"/>
        </a:p>
      </dsp:txBody>
      <dsp:txXfrm>
        <a:off x="1339618" y="1452092"/>
        <a:ext cx="5024605" cy="1159843"/>
      </dsp:txXfrm>
    </dsp:sp>
    <dsp:sp modelId="{2C7D7900-3909-4A13-BBDF-03658BA76C7B}">
      <dsp:nvSpPr>
        <dsp:cNvPr id="0" name=""/>
        <dsp:cNvSpPr/>
      </dsp:nvSpPr>
      <dsp:spPr>
        <a:xfrm>
          <a:off x="0" y="2901896"/>
          <a:ext cx="6364224" cy="115984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70B477-8733-48E9-B2BD-E14CED51CE92}">
      <dsp:nvSpPr>
        <dsp:cNvPr id="0" name=""/>
        <dsp:cNvSpPr/>
      </dsp:nvSpPr>
      <dsp:spPr>
        <a:xfrm>
          <a:off x="350852" y="3162861"/>
          <a:ext cx="637913" cy="6379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66EA67-F1CE-4BED-BDEA-1C6463457AB0}">
      <dsp:nvSpPr>
        <dsp:cNvPr id="0" name=""/>
        <dsp:cNvSpPr/>
      </dsp:nvSpPr>
      <dsp:spPr>
        <a:xfrm>
          <a:off x="1339618" y="2901896"/>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33450">
            <a:lnSpc>
              <a:spcPct val="90000"/>
            </a:lnSpc>
            <a:spcBef>
              <a:spcPct val="0"/>
            </a:spcBef>
            <a:spcAft>
              <a:spcPct val="35000"/>
            </a:spcAft>
            <a:buNone/>
          </a:pPr>
          <a:r>
            <a:rPr lang="en-GB" sz="2100" kern="1200"/>
            <a:t>Shared inbox monitored by admin team</a:t>
          </a:r>
          <a:endParaRPr lang="en-US" sz="2100" kern="1200"/>
        </a:p>
      </dsp:txBody>
      <dsp:txXfrm>
        <a:off x="1339618" y="2901896"/>
        <a:ext cx="5024605" cy="1159843"/>
      </dsp:txXfrm>
    </dsp:sp>
    <dsp:sp modelId="{4309AD69-9B8C-4E9C-9EA9-0722AD3462D8}">
      <dsp:nvSpPr>
        <dsp:cNvPr id="0" name=""/>
        <dsp:cNvSpPr/>
      </dsp:nvSpPr>
      <dsp:spPr>
        <a:xfrm>
          <a:off x="0" y="4351700"/>
          <a:ext cx="6364224" cy="115984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19A59F-9153-4F20-AFAE-7FB715A0FBA9}">
      <dsp:nvSpPr>
        <dsp:cNvPr id="0" name=""/>
        <dsp:cNvSpPr/>
      </dsp:nvSpPr>
      <dsp:spPr>
        <a:xfrm>
          <a:off x="350852" y="4612665"/>
          <a:ext cx="637913" cy="6379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9FC5DE-7A7A-4C27-A78B-7FB278726709}">
      <dsp:nvSpPr>
        <dsp:cNvPr id="0" name=""/>
        <dsp:cNvSpPr/>
      </dsp:nvSpPr>
      <dsp:spPr>
        <a:xfrm>
          <a:off x="1339618" y="4351700"/>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33450">
            <a:lnSpc>
              <a:spcPct val="90000"/>
            </a:lnSpc>
            <a:spcBef>
              <a:spcPct val="0"/>
            </a:spcBef>
            <a:spcAft>
              <a:spcPct val="35000"/>
            </a:spcAft>
            <a:buNone/>
          </a:pPr>
          <a:r>
            <a:rPr lang="en-GB" sz="2100" kern="1200"/>
            <a:t>Groups moved to online format to allow for continuous delivery of group CBT model</a:t>
          </a:r>
          <a:endParaRPr lang="en-US" sz="2100" kern="1200"/>
        </a:p>
      </dsp:txBody>
      <dsp:txXfrm>
        <a:off x="1339618" y="4351700"/>
        <a:ext cx="5024605" cy="11598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BB608-7D01-4E10-B537-573317D81178}">
      <dsp:nvSpPr>
        <dsp:cNvPr id="0" name=""/>
        <dsp:cNvSpPr/>
      </dsp:nvSpPr>
      <dsp:spPr>
        <a:xfrm>
          <a:off x="282221" y="368029"/>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ED58AF-E0D3-44BE-BD46-CE643C9A4032}">
      <dsp:nvSpPr>
        <dsp:cNvPr id="0" name=""/>
        <dsp:cNvSpPr/>
      </dsp:nvSpPr>
      <dsp:spPr>
        <a:xfrm>
          <a:off x="570337" y="656145"/>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FAEDA7-BC99-4180-87EA-40E618CAE0E1}">
      <dsp:nvSpPr>
        <dsp:cNvPr id="0" name=""/>
        <dsp:cNvSpPr/>
      </dsp:nvSpPr>
      <dsp:spPr>
        <a:xfrm>
          <a:off x="1948202"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GB" sz="1900" kern="1200"/>
            <a:t>Much of back-office admin from referral to initial assessment conducted electronically using email and Smart Surveys</a:t>
          </a:r>
          <a:endParaRPr lang="en-US" sz="1900" kern="1200"/>
        </a:p>
      </dsp:txBody>
      <dsp:txXfrm>
        <a:off x="1948202" y="368029"/>
        <a:ext cx="3233964" cy="1371985"/>
      </dsp:txXfrm>
    </dsp:sp>
    <dsp:sp modelId="{2663B0E1-56A7-4202-8AD2-DFE26722E90D}">
      <dsp:nvSpPr>
        <dsp:cNvPr id="0" name=""/>
        <dsp:cNvSpPr/>
      </dsp:nvSpPr>
      <dsp:spPr>
        <a:xfrm>
          <a:off x="5745661" y="368029"/>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25A113-FBDB-4B7E-A6D3-54655888F6F4}">
      <dsp:nvSpPr>
        <dsp:cNvPr id="0" name=""/>
        <dsp:cNvSpPr/>
      </dsp:nvSpPr>
      <dsp:spPr>
        <a:xfrm>
          <a:off x="6033778" y="656145"/>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298B78-F02D-477A-AC67-05985F2909C2}">
      <dsp:nvSpPr>
        <dsp:cNvPr id="0" name=""/>
        <dsp:cNvSpPr/>
      </dsp:nvSpPr>
      <dsp:spPr>
        <a:xfrm>
          <a:off x="7411643"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GB" sz="1900" kern="1200"/>
            <a:t>Referral forms completed electronically</a:t>
          </a:r>
          <a:endParaRPr lang="en-US" sz="1900" kern="1200"/>
        </a:p>
      </dsp:txBody>
      <dsp:txXfrm>
        <a:off x="7411643" y="368029"/>
        <a:ext cx="3233964" cy="1371985"/>
      </dsp:txXfrm>
    </dsp:sp>
    <dsp:sp modelId="{A956B715-9E63-41B7-88FF-661FD382F34D}">
      <dsp:nvSpPr>
        <dsp:cNvPr id="0" name=""/>
        <dsp:cNvSpPr/>
      </dsp:nvSpPr>
      <dsp:spPr>
        <a:xfrm>
          <a:off x="282221" y="2452790"/>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FCAEB5-8AE2-4FCF-90AB-D3256DD2A2F6}">
      <dsp:nvSpPr>
        <dsp:cNvPr id="0" name=""/>
        <dsp:cNvSpPr/>
      </dsp:nvSpPr>
      <dsp:spPr>
        <a:xfrm>
          <a:off x="570337" y="2740907"/>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63C709-D9CC-4FCE-BAC6-F8C9BD17DEB9}">
      <dsp:nvSpPr>
        <dsp:cNvPr id="0" name=""/>
        <dsp:cNvSpPr/>
      </dsp:nvSpPr>
      <dsp:spPr>
        <a:xfrm>
          <a:off x="1948202"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GB" sz="1900" kern="1200"/>
            <a:t>Extra pre-assessment data collected by Smart Survey</a:t>
          </a:r>
          <a:endParaRPr lang="en-US" sz="1900" kern="1200"/>
        </a:p>
      </dsp:txBody>
      <dsp:txXfrm>
        <a:off x="1948202" y="2452790"/>
        <a:ext cx="3233964" cy="1371985"/>
      </dsp:txXfrm>
    </dsp:sp>
    <dsp:sp modelId="{4F437B42-349B-49D3-BE1D-892290EC66E5}">
      <dsp:nvSpPr>
        <dsp:cNvPr id="0" name=""/>
        <dsp:cNvSpPr/>
      </dsp:nvSpPr>
      <dsp:spPr>
        <a:xfrm>
          <a:off x="5745661" y="2452790"/>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8CBBDB-3CD0-432B-AC0B-2AF319749307}">
      <dsp:nvSpPr>
        <dsp:cNvPr id="0" name=""/>
        <dsp:cNvSpPr/>
      </dsp:nvSpPr>
      <dsp:spPr>
        <a:xfrm>
          <a:off x="6033778" y="2740907"/>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1A4668-75CC-4D89-A011-6C5BCDCF89CF}">
      <dsp:nvSpPr>
        <dsp:cNvPr id="0" name=""/>
        <dsp:cNvSpPr/>
      </dsp:nvSpPr>
      <dsp:spPr>
        <a:xfrm>
          <a:off x="7411643"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GB" sz="1900" kern="1200"/>
            <a:t>Appointments booked and reminders sent by email</a:t>
          </a:r>
          <a:endParaRPr lang="en-US" sz="1900" kern="1200"/>
        </a:p>
      </dsp:txBody>
      <dsp:txXfrm>
        <a:off x="7411643" y="2452790"/>
        <a:ext cx="3233964" cy="13719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4DB62-5DC4-4932-BA6B-A095D5FD479C}">
      <dsp:nvSpPr>
        <dsp:cNvPr id="0" name=""/>
        <dsp:cNvSpPr/>
      </dsp:nvSpPr>
      <dsp:spPr>
        <a:xfrm>
          <a:off x="205509" y="1640565"/>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D30ADB-A0EE-49C2-9758-8C5F1D4E6B27}">
      <dsp:nvSpPr>
        <dsp:cNvPr id="0" name=""/>
        <dsp:cNvSpPr/>
      </dsp:nvSpPr>
      <dsp:spPr>
        <a:xfrm>
          <a:off x="396960" y="1832017"/>
          <a:ext cx="528770" cy="528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37156C-DCBD-4351-A88A-5465354A5684}">
      <dsp:nvSpPr>
        <dsp:cNvPr id="0" name=""/>
        <dsp:cNvSpPr/>
      </dsp:nvSpPr>
      <dsp:spPr>
        <a:xfrm>
          <a:off x="1312541" y="16405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a:t>Some service users have issues accessing / using emails, internet</a:t>
          </a:r>
          <a:endParaRPr lang="en-US" sz="1600" kern="1200"/>
        </a:p>
      </dsp:txBody>
      <dsp:txXfrm>
        <a:off x="1312541" y="1640565"/>
        <a:ext cx="2148945" cy="911674"/>
      </dsp:txXfrm>
    </dsp:sp>
    <dsp:sp modelId="{D18B192E-C156-434B-AFE3-715A75AA390E}">
      <dsp:nvSpPr>
        <dsp:cNvPr id="0" name=""/>
        <dsp:cNvSpPr/>
      </dsp:nvSpPr>
      <dsp:spPr>
        <a:xfrm>
          <a:off x="3835925" y="1640565"/>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D67AB4-6382-40D3-81B7-77F9B494EC83}">
      <dsp:nvSpPr>
        <dsp:cNvPr id="0" name=""/>
        <dsp:cNvSpPr/>
      </dsp:nvSpPr>
      <dsp:spPr>
        <a:xfrm>
          <a:off x="4027376" y="1832017"/>
          <a:ext cx="528770" cy="528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5A3CBE-AC49-42A0-B776-DDAAC7C26975}">
      <dsp:nvSpPr>
        <dsp:cNvPr id="0" name=""/>
        <dsp:cNvSpPr/>
      </dsp:nvSpPr>
      <dsp:spPr>
        <a:xfrm>
          <a:off x="4942957" y="16405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a:t>Service users can miss emails sent (junk mail, not checking emails)</a:t>
          </a:r>
          <a:endParaRPr lang="en-US" sz="1600" kern="1200"/>
        </a:p>
      </dsp:txBody>
      <dsp:txXfrm>
        <a:off x="4942957" y="1640565"/>
        <a:ext cx="2148945" cy="911674"/>
      </dsp:txXfrm>
    </dsp:sp>
    <dsp:sp modelId="{BC2AA4B3-98C2-4E1B-9DAA-7B047E5F8376}">
      <dsp:nvSpPr>
        <dsp:cNvPr id="0" name=""/>
        <dsp:cNvSpPr/>
      </dsp:nvSpPr>
      <dsp:spPr>
        <a:xfrm>
          <a:off x="7466341" y="1640565"/>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87026E-CBEC-40F4-88B3-0C37C09682F5}">
      <dsp:nvSpPr>
        <dsp:cNvPr id="0" name=""/>
        <dsp:cNvSpPr/>
      </dsp:nvSpPr>
      <dsp:spPr>
        <a:xfrm>
          <a:off x="7657792" y="1832017"/>
          <a:ext cx="528770" cy="528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D9C086-C871-4670-B12B-B819EDD14BCE}">
      <dsp:nvSpPr>
        <dsp:cNvPr id="0" name=""/>
        <dsp:cNvSpPr/>
      </dsp:nvSpPr>
      <dsp:spPr>
        <a:xfrm>
          <a:off x="8573374" y="16405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a:t>Difficult to know if service user has received email if no reponse</a:t>
          </a:r>
          <a:endParaRPr lang="en-US" sz="1600" kern="1200"/>
        </a:p>
      </dsp:txBody>
      <dsp:txXfrm>
        <a:off x="8573374" y="1640565"/>
        <a:ext cx="2148945" cy="9116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83F95-1C79-4870-AED7-7807F612662A}">
      <dsp:nvSpPr>
        <dsp:cNvPr id="0" name=""/>
        <dsp:cNvSpPr/>
      </dsp:nvSpPr>
      <dsp:spPr>
        <a:xfrm>
          <a:off x="0" y="0"/>
          <a:ext cx="8331708" cy="67208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GB" sz="1600" kern="1200"/>
            <a:t>Benefit of relying heavily on digital communication methods is that we collect a large amount of data electronically</a:t>
          </a:r>
          <a:endParaRPr lang="en-US" sz="1600" kern="1200"/>
        </a:p>
      </dsp:txBody>
      <dsp:txXfrm>
        <a:off x="19685" y="19685"/>
        <a:ext cx="7527842" cy="632713"/>
      </dsp:txXfrm>
    </dsp:sp>
    <dsp:sp modelId="{98BC766E-172B-4A62-BB3C-12021A82FFE7}">
      <dsp:nvSpPr>
        <dsp:cNvPr id="0" name=""/>
        <dsp:cNvSpPr/>
      </dsp:nvSpPr>
      <dsp:spPr>
        <a:xfrm>
          <a:off x="622173" y="765428"/>
          <a:ext cx="8331708" cy="672083"/>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GB" sz="1600" kern="1200"/>
            <a:t>Allows us to easily compile progress reports that we send to users</a:t>
          </a:r>
          <a:endParaRPr lang="en-US" sz="1600" kern="1200"/>
        </a:p>
      </dsp:txBody>
      <dsp:txXfrm>
        <a:off x="641858" y="785113"/>
        <a:ext cx="7233310" cy="632713"/>
      </dsp:txXfrm>
    </dsp:sp>
    <dsp:sp modelId="{96EFE221-288A-4E97-9C8C-DC227A6C027E}">
      <dsp:nvSpPr>
        <dsp:cNvPr id="0" name=""/>
        <dsp:cNvSpPr/>
      </dsp:nvSpPr>
      <dsp:spPr>
        <a:xfrm>
          <a:off x="1244346" y="1530857"/>
          <a:ext cx="8331708" cy="672083"/>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GB" sz="1600" kern="1200"/>
            <a:t>Can use the data for research purposes and to shape still developing service</a:t>
          </a:r>
          <a:endParaRPr lang="en-US" sz="1600" kern="1200"/>
        </a:p>
      </dsp:txBody>
      <dsp:txXfrm>
        <a:off x="1264031" y="1550542"/>
        <a:ext cx="7233310" cy="632713"/>
      </dsp:txXfrm>
    </dsp:sp>
    <dsp:sp modelId="{EC4741D4-10E4-4F53-A25B-A10CB1B3F6AB}">
      <dsp:nvSpPr>
        <dsp:cNvPr id="0" name=""/>
        <dsp:cNvSpPr/>
      </dsp:nvSpPr>
      <dsp:spPr>
        <a:xfrm>
          <a:off x="1866518" y="2296286"/>
          <a:ext cx="8331708" cy="672083"/>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GB" sz="1600" kern="1200"/>
            <a:t>Service users can see that we are using the data that we collect from them</a:t>
          </a:r>
          <a:endParaRPr lang="en-US" sz="1600" kern="1200"/>
        </a:p>
      </dsp:txBody>
      <dsp:txXfrm>
        <a:off x="1886203" y="2315971"/>
        <a:ext cx="7233310" cy="632713"/>
      </dsp:txXfrm>
    </dsp:sp>
    <dsp:sp modelId="{2D562E9B-9D90-4BC3-A742-1709DB92EC48}">
      <dsp:nvSpPr>
        <dsp:cNvPr id="0" name=""/>
        <dsp:cNvSpPr/>
      </dsp:nvSpPr>
      <dsp:spPr>
        <a:xfrm>
          <a:off x="2488692" y="3061715"/>
          <a:ext cx="8331708" cy="672083"/>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GB" sz="1600" kern="1200"/>
            <a:t>Information we collect pre-assessment (self-completion form) is presented in graphic form during MDT discussion</a:t>
          </a:r>
          <a:endParaRPr lang="en-US" sz="1600" kern="1200"/>
        </a:p>
      </dsp:txBody>
      <dsp:txXfrm>
        <a:off x="2508377" y="3081400"/>
        <a:ext cx="7233310" cy="632713"/>
      </dsp:txXfrm>
    </dsp:sp>
    <dsp:sp modelId="{600A1AFD-67E5-4D29-86BE-064A96CE54F1}">
      <dsp:nvSpPr>
        <dsp:cNvPr id="0" name=""/>
        <dsp:cNvSpPr/>
      </dsp:nvSpPr>
      <dsp:spPr>
        <a:xfrm>
          <a:off x="7894853" y="490994"/>
          <a:ext cx="436854" cy="43685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993145" y="490994"/>
        <a:ext cx="240270" cy="328733"/>
      </dsp:txXfrm>
    </dsp:sp>
    <dsp:sp modelId="{9A9A6D81-A405-4EE1-93E9-E3FF29312269}">
      <dsp:nvSpPr>
        <dsp:cNvPr id="0" name=""/>
        <dsp:cNvSpPr/>
      </dsp:nvSpPr>
      <dsp:spPr>
        <a:xfrm>
          <a:off x="8517026" y="1256423"/>
          <a:ext cx="436854" cy="436854"/>
        </a:xfrm>
        <a:prstGeom prst="downArrow">
          <a:avLst>
            <a:gd name="adj1" fmla="val 55000"/>
            <a:gd name="adj2" fmla="val 45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615318" y="1256423"/>
        <a:ext cx="240270" cy="328733"/>
      </dsp:txXfrm>
    </dsp:sp>
    <dsp:sp modelId="{53E15F82-81BE-430E-AA66-B7F9374A8E88}">
      <dsp:nvSpPr>
        <dsp:cNvPr id="0" name=""/>
        <dsp:cNvSpPr/>
      </dsp:nvSpPr>
      <dsp:spPr>
        <a:xfrm>
          <a:off x="9139199" y="2010650"/>
          <a:ext cx="436854" cy="436854"/>
        </a:xfrm>
        <a:prstGeom prst="downArrow">
          <a:avLst>
            <a:gd name="adj1" fmla="val 55000"/>
            <a:gd name="adj2" fmla="val 45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9237491" y="2010650"/>
        <a:ext cx="240270" cy="328733"/>
      </dsp:txXfrm>
    </dsp:sp>
    <dsp:sp modelId="{64C81799-53AE-4E66-86BB-B7B63F5EC3A1}">
      <dsp:nvSpPr>
        <dsp:cNvPr id="0" name=""/>
        <dsp:cNvSpPr/>
      </dsp:nvSpPr>
      <dsp:spPr>
        <a:xfrm>
          <a:off x="9761372" y="2783547"/>
          <a:ext cx="436854" cy="436854"/>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9859664" y="2783547"/>
        <a:ext cx="240270" cy="3287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2D781-4C09-469D-AED6-D64488114EDE}">
      <dsp:nvSpPr>
        <dsp:cNvPr id="0" name=""/>
        <dsp:cNvSpPr/>
      </dsp:nvSpPr>
      <dsp:spPr>
        <a:xfrm>
          <a:off x="0" y="5214"/>
          <a:ext cx="7559504" cy="151039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Greater flexibility of facilitators reduces geographical and logistical limitations</a:t>
          </a:r>
          <a:endParaRPr lang="en-US" sz="2700" kern="1200"/>
        </a:p>
      </dsp:txBody>
      <dsp:txXfrm>
        <a:off x="73731" y="78945"/>
        <a:ext cx="7412042" cy="1362934"/>
      </dsp:txXfrm>
    </dsp:sp>
    <dsp:sp modelId="{DB083376-592C-49E6-B44C-8372B5B941A0}">
      <dsp:nvSpPr>
        <dsp:cNvPr id="0" name=""/>
        <dsp:cNvSpPr/>
      </dsp:nvSpPr>
      <dsp:spPr>
        <a:xfrm>
          <a:off x="0" y="1593371"/>
          <a:ext cx="7559504" cy="1510396"/>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Run choice of groups online – allows people to access support for gambling addiction with minimal disruption to work and other responsibilities</a:t>
          </a:r>
          <a:endParaRPr lang="en-US" sz="2700" kern="1200"/>
        </a:p>
      </dsp:txBody>
      <dsp:txXfrm>
        <a:off x="73731" y="1667102"/>
        <a:ext cx="7412042" cy="1362934"/>
      </dsp:txXfrm>
    </dsp:sp>
    <dsp:sp modelId="{C060B2A4-13AE-4C4E-B031-094300241716}">
      <dsp:nvSpPr>
        <dsp:cNvPr id="0" name=""/>
        <dsp:cNvSpPr/>
      </dsp:nvSpPr>
      <dsp:spPr>
        <a:xfrm>
          <a:off x="0" y="3181528"/>
          <a:ext cx="7559504" cy="1510396"/>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Allows people with social anxiety to attend appointments</a:t>
          </a:r>
          <a:endParaRPr lang="en-US" sz="2700" kern="1200"/>
        </a:p>
      </dsp:txBody>
      <dsp:txXfrm>
        <a:off x="73731" y="3255259"/>
        <a:ext cx="7412042" cy="1362934"/>
      </dsp:txXfrm>
    </dsp:sp>
    <dsp:sp modelId="{71859ED6-F115-455C-A58C-9F26D227673B}">
      <dsp:nvSpPr>
        <dsp:cNvPr id="0" name=""/>
        <dsp:cNvSpPr/>
      </dsp:nvSpPr>
      <dsp:spPr>
        <a:xfrm>
          <a:off x="0" y="4769685"/>
          <a:ext cx="7559504" cy="151039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Reduces costs for service users and practitioners</a:t>
          </a:r>
          <a:endParaRPr lang="en-US" sz="2700" kern="1200"/>
        </a:p>
      </dsp:txBody>
      <dsp:txXfrm>
        <a:off x="73731" y="4843416"/>
        <a:ext cx="7412042" cy="13629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CD496-D444-48A1-9FF2-40C4D4A8C547}">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4CAAA060-A6BB-4334-93D3-5D55490C14F9}">
      <dsp:nvSpPr>
        <dsp:cNvPr id="0" name=""/>
        <dsp:cNvSpPr/>
      </dsp:nvSpPr>
      <dsp:spPr>
        <a:xfrm>
          <a:off x="8061" y="5979"/>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GB" sz="1800" kern="1200"/>
            <a:t>Service users sign electronic group agreement before group starts which outlines service expectations re attendance, confidentiality, general conduct on group</a:t>
          </a:r>
          <a:endParaRPr lang="en-US" sz="1800" kern="1200"/>
        </a:p>
      </dsp:txBody>
      <dsp:txXfrm>
        <a:off x="8061" y="5979"/>
        <a:ext cx="3034531" cy="1820718"/>
      </dsp:txXfrm>
    </dsp:sp>
    <dsp:sp modelId="{22EF6349-EC78-4454-BEF1-042B8BAB8E21}">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363841"/>
              <a:satOff val="-20982"/>
              <a:lumOff val="215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DFA9A089-4355-4B1F-A2F2-787FDB150863}">
      <dsp:nvSpPr>
        <dsp:cNvPr id="0" name=""/>
        <dsp:cNvSpPr/>
      </dsp:nvSpPr>
      <dsp:spPr>
        <a:xfrm>
          <a:off x="3740534" y="5979"/>
          <a:ext cx="3034531" cy="1820718"/>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GB" sz="1800" kern="1200"/>
            <a:t>Cover ground rules at beginning of group</a:t>
          </a:r>
          <a:endParaRPr lang="en-US" sz="1800" kern="1200"/>
        </a:p>
      </dsp:txBody>
      <dsp:txXfrm>
        <a:off x="3740534" y="5979"/>
        <a:ext cx="3034531" cy="1820718"/>
      </dsp:txXfrm>
    </dsp:sp>
    <dsp:sp modelId="{C888A7B8-3D96-4927-BE5C-C2675AE72682}">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2">
              <a:hueOff val="-727682"/>
              <a:satOff val="-41964"/>
              <a:lumOff val="43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F38DB53E-C7FA-4D49-AB43-6F107A9EF72E}">
      <dsp:nvSpPr>
        <dsp:cNvPr id="0" name=""/>
        <dsp:cNvSpPr/>
      </dsp:nvSpPr>
      <dsp:spPr>
        <a:xfrm>
          <a:off x="7473007" y="5979"/>
          <a:ext cx="3034531" cy="1820718"/>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GB" sz="1800" kern="1200"/>
            <a:t>Short screen break during groups</a:t>
          </a:r>
          <a:endParaRPr lang="en-US" sz="1800" kern="1200"/>
        </a:p>
      </dsp:txBody>
      <dsp:txXfrm>
        <a:off x="7473007" y="5979"/>
        <a:ext cx="3034531" cy="1820718"/>
      </dsp:txXfrm>
    </dsp:sp>
    <dsp:sp modelId="{82C995D6-2912-42FF-9CD6-C6BBE95FE81A}">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2">
              <a:hueOff val="-1091522"/>
              <a:satOff val="-62946"/>
              <a:lumOff val="647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46813372-C8CE-4BB2-9D51-6021B2F5DB66}">
      <dsp:nvSpPr>
        <dsp:cNvPr id="0" name=""/>
        <dsp:cNvSpPr/>
      </dsp:nvSpPr>
      <dsp:spPr>
        <a:xfrm>
          <a:off x="8061" y="2524640"/>
          <a:ext cx="3034531" cy="1820718"/>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GB" sz="1800" kern="1200"/>
            <a:t>Use breakout rooms to strengthen relationships and allow quieter participants to talk</a:t>
          </a:r>
          <a:endParaRPr lang="en-US" sz="1800" kern="1200"/>
        </a:p>
      </dsp:txBody>
      <dsp:txXfrm>
        <a:off x="8061" y="2524640"/>
        <a:ext cx="3034531" cy="1820718"/>
      </dsp:txXfrm>
    </dsp:sp>
    <dsp:sp modelId="{7AD57DF7-4D52-43B7-991B-89429B9D2FFA}">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3431509"/>
        <a:ext cx="34897" cy="6979"/>
      </dsp:txXfrm>
    </dsp:sp>
    <dsp:sp modelId="{AB04AEC2-CB03-4A75-BFCF-85FFB828E2D2}">
      <dsp:nvSpPr>
        <dsp:cNvPr id="0" name=""/>
        <dsp:cNvSpPr/>
      </dsp:nvSpPr>
      <dsp:spPr>
        <a:xfrm>
          <a:off x="3740534" y="2524640"/>
          <a:ext cx="3034531" cy="1820718"/>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GB" sz="1800" kern="1200"/>
            <a:t>Vary methods of content delivery to help maintain concentration levels</a:t>
          </a:r>
          <a:endParaRPr lang="en-US" sz="1800" kern="1200"/>
        </a:p>
      </dsp:txBody>
      <dsp:txXfrm>
        <a:off x="3740534" y="2524640"/>
        <a:ext cx="3034531" cy="1820718"/>
      </dsp:txXfrm>
    </dsp:sp>
    <dsp:sp modelId="{29FB82BC-EB52-454F-878A-1D8D09D06CBE}">
      <dsp:nvSpPr>
        <dsp:cNvPr id="0" name=""/>
        <dsp:cNvSpPr/>
      </dsp:nvSpPr>
      <dsp:spPr>
        <a:xfrm>
          <a:off x="7473007" y="2524640"/>
          <a:ext cx="3034531" cy="182071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GB" sz="1800" kern="1200"/>
            <a:t>Do not allow people to join if driving, if other people in room etc. </a:t>
          </a:r>
          <a:endParaRPr lang="en-US" sz="1800" kern="1200"/>
        </a:p>
      </dsp:txBody>
      <dsp:txXfrm>
        <a:off x="7473007" y="2524640"/>
        <a:ext cx="3034531" cy="18207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8DD53-769B-445A-9B6B-2CACA1583BDE}">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2C0EC7A5-928E-45CD-BA09-56E7F3A1E468}">
      <dsp:nvSpPr>
        <dsp:cNvPr id="0" name=""/>
        <dsp:cNvSpPr/>
      </dsp:nvSpPr>
      <dsp:spPr>
        <a:xfrm>
          <a:off x="8061" y="5979"/>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GB" sz="2100" kern="1200"/>
            <a:t>People who have issues with technology- offer telephone or face to face appointments.</a:t>
          </a:r>
          <a:endParaRPr lang="en-US" sz="2100" kern="1200"/>
        </a:p>
      </dsp:txBody>
      <dsp:txXfrm>
        <a:off x="8061" y="5979"/>
        <a:ext cx="3034531" cy="1820718"/>
      </dsp:txXfrm>
    </dsp:sp>
    <dsp:sp modelId="{2D292F15-BA62-4B6D-9794-4C30BFEE1100}">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363841"/>
              <a:satOff val="-20982"/>
              <a:lumOff val="215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C02550AF-3B13-4E21-9CFD-D2C038CCDEBE}">
      <dsp:nvSpPr>
        <dsp:cNvPr id="0" name=""/>
        <dsp:cNvSpPr/>
      </dsp:nvSpPr>
      <dsp:spPr>
        <a:xfrm>
          <a:off x="3740534" y="5979"/>
          <a:ext cx="3034531" cy="1820718"/>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GB" sz="2100" kern="1200"/>
            <a:t>Properly assess people’s readiness to attend group- issues with keeping cameras off etc.</a:t>
          </a:r>
          <a:endParaRPr lang="en-US" sz="2100" kern="1200"/>
        </a:p>
      </dsp:txBody>
      <dsp:txXfrm>
        <a:off x="3740534" y="5979"/>
        <a:ext cx="3034531" cy="1820718"/>
      </dsp:txXfrm>
    </dsp:sp>
    <dsp:sp modelId="{0F1C06B3-5A5C-4890-894E-8D16218D0287}">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2">
              <a:hueOff val="-727682"/>
              <a:satOff val="-41964"/>
              <a:lumOff val="43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9E7C6990-55AA-4123-B1FF-DEE9A1618BBD}">
      <dsp:nvSpPr>
        <dsp:cNvPr id="0" name=""/>
        <dsp:cNvSpPr/>
      </dsp:nvSpPr>
      <dsp:spPr>
        <a:xfrm>
          <a:off x="7473007" y="5979"/>
          <a:ext cx="3034531" cy="1820718"/>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GB" sz="2100" kern="1200"/>
            <a:t>Get peer support worker to help them get online etc.</a:t>
          </a:r>
          <a:endParaRPr lang="en-US" sz="2100" kern="1200"/>
        </a:p>
      </dsp:txBody>
      <dsp:txXfrm>
        <a:off x="7473007" y="5979"/>
        <a:ext cx="3034531" cy="1820718"/>
      </dsp:txXfrm>
    </dsp:sp>
    <dsp:sp modelId="{0437864C-1FEA-4C65-B3CC-B79D81FFF2FC}">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2">
              <a:hueOff val="-1091522"/>
              <a:satOff val="-62946"/>
              <a:lumOff val="647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F38369B4-D43B-48FA-8FC9-AD30468BA058}">
      <dsp:nvSpPr>
        <dsp:cNvPr id="0" name=""/>
        <dsp:cNvSpPr/>
      </dsp:nvSpPr>
      <dsp:spPr>
        <a:xfrm>
          <a:off x="8061" y="2524640"/>
          <a:ext cx="3034531" cy="1820718"/>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GB" sz="2100" kern="1200"/>
            <a:t>Do test calls before</a:t>
          </a:r>
          <a:endParaRPr lang="en-US" sz="2100" kern="1200"/>
        </a:p>
      </dsp:txBody>
      <dsp:txXfrm>
        <a:off x="8061" y="2524640"/>
        <a:ext cx="3034531" cy="1820718"/>
      </dsp:txXfrm>
    </dsp:sp>
    <dsp:sp modelId="{D9D0CC68-0CA2-4AB8-9132-4A7629D31D8D}">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3431509"/>
        <a:ext cx="34897" cy="6979"/>
      </dsp:txXfrm>
    </dsp:sp>
    <dsp:sp modelId="{D52A338D-E9BD-4BA9-88CC-80A6B21864C7}">
      <dsp:nvSpPr>
        <dsp:cNvPr id="0" name=""/>
        <dsp:cNvSpPr/>
      </dsp:nvSpPr>
      <dsp:spPr>
        <a:xfrm>
          <a:off x="3740534" y="2524640"/>
          <a:ext cx="3034531" cy="1820718"/>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GB" sz="2100" kern="1200"/>
            <a:t>Send Zoom user guides to people</a:t>
          </a:r>
          <a:endParaRPr lang="en-US" sz="2100" kern="1200"/>
        </a:p>
      </dsp:txBody>
      <dsp:txXfrm>
        <a:off x="3740534" y="2524640"/>
        <a:ext cx="3034531" cy="1820718"/>
      </dsp:txXfrm>
    </dsp:sp>
    <dsp:sp modelId="{A2C09EE8-4F72-4C55-9D33-66D7ED197ADE}">
      <dsp:nvSpPr>
        <dsp:cNvPr id="0" name=""/>
        <dsp:cNvSpPr/>
      </dsp:nvSpPr>
      <dsp:spPr>
        <a:xfrm>
          <a:off x="7473007" y="2524640"/>
          <a:ext cx="3034531" cy="182071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GB" sz="2100" kern="1200"/>
            <a:t>Use social network to support service users to join online groups, access video appointments etc. </a:t>
          </a:r>
          <a:endParaRPr lang="en-US" sz="2100" kern="1200"/>
        </a:p>
      </dsp:txBody>
      <dsp:txXfrm>
        <a:off x="7473007" y="2524640"/>
        <a:ext cx="3034531" cy="18207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90606-D4ED-496E-A0B2-E7E81255148B}">
      <dsp:nvSpPr>
        <dsp:cNvPr id="0" name=""/>
        <dsp:cNvSpPr/>
      </dsp:nvSpPr>
      <dsp:spPr>
        <a:xfrm>
          <a:off x="282221" y="368029"/>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A66D9B-1EAC-4874-B6F9-554945AEB745}">
      <dsp:nvSpPr>
        <dsp:cNvPr id="0" name=""/>
        <dsp:cNvSpPr/>
      </dsp:nvSpPr>
      <dsp:spPr>
        <a:xfrm>
          <a:off x="570337" y="656145"/>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5F24D0-D4D6-41FE-B1E6-984EC1475982}">
      <dsp:nvSpPr>
        <dsp:cNvPr id="0" name=""/>
        <dsp:cNvSpPr/>
      </dsp:nvSpPr>
      <dsp:spPr>
        <a:xfrm>
          <a:off x="1948202"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GB" sz="1900" kern="1200"/>
            <a:t>Emphasise the need to prioritise appointments and treat them in the same way as face-to-face healthcare appointments </a:t>
          </a:r>
          <a:endParaRPr lang="en-US" sz="1900" kern="1200"/>
        </a:p>
      </dsp:txBody>
      <dsp:txXfrm>
        <a:off x="1948202" y="368029"/>
        <a:ext cx="3233964" cy="1371985"/>
      </dsp:txXfrm>
    </dsp:sp>
    <dsp:sp modelId="{3FF79CA4-4A2F-4758-9086-B055B92E18C3}">
      <dsp:nvSpPr>
        <dsp:cNvPr id="0" name=""/>
        <dsp:cNvSpPr/>
      </dsp:nvSpPr>
      <dsp:spPr>
        <a:xfrm>
          <a:off x="5745661" y="368029"/>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A5B388-1290-4270-A5FC-5BDF45C9D765}">
      <dsp:nvSpPr>
        <dsp:cNvPr id="0" name=""/>
        <dsp:cNvSpPr/>
      </dsp:nvSpPr>
      <dsp:spPr>
        <a:xfrm>
          <a:off x="6033778" y="656145"/>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ADFAD9-C853-4927-B697-BA9785FF6BBE}">
      <dsp:nvSpPr>
        <dsp:cNvPr id="0" name=""/>
        <dsp:cNvSpPr/>
      </dsp:nvSpPr>
      <dsp:spPr>
        <a:xfrm>
          <a:off x="7411643"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GB" sz="1900" kern="1200"/>
            <a:t>If group format not suitable can be offered one to one appointments face-to-face or telephone </a:t>
          </a:r>
          <a:endParaRPr lang="en-US" sz="1900" kern="1200"/>
        </a:p>
      </dsp:txBody>
      <dsp:txXfrm>
        <a:off x="7411643" y="368029"/>
        <a:ext cx="3233964" cy="1371985"/>
      </dsp:txXfrm>
    </dsp:sp>
    <dsp:sp modelId="{902481B3-3A07-49D1-988F-0A7D07258F94}">
      <dsp:nvSpPr>
        <dsp:cNvPr id="0" name=""/>
        <dsp:cNvSpPr/>
      </dsp:nvSpPr>
      <dsp:spPr>
        <a:xfrm>
          <a:off x="282221" y="2452790"/>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59F56F-0F49-4236-9A02-CB3834E01BC3}">
      <dsp:nvSpPr>
        <dsp:cNvPr id="0" name=""/>
        <dsp:cNvSpPr/>
      </dsp:nvSpPr>
      <dsp:spPr>
        <a:xfrm>
          <a:off x="570337" y="2740907"/>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13505D-D894-41CA-B106-91B533DA658D}">
      <dsp:nvSpPr>
        <dsp:cNvPr id="0" name=""/>
        <dsp:cNvSpPr/>
      </dsp:nvSpPr>
      <dsp:spPr>
        <a:xfrm>
          <a:off x="1948202"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GB" sz="1900" kern="1200"/>
            <a:t>Co-facilitator monitors group members’ contributions, engagement levels etc.</a:t>
          </a:r>
          <a:endParaRPr lang="en-US" sz="1900" kern="1200"/>
        </a:p>
      </dsp:txBody>
      <dsp:txXfrm>
        <a:off x="1948202" y="2452790"/>
        <a:ext cx="3233964" cy="1371985"/>
      </dsp:txXfrm>
    </dsp:sp>
    <dsp:sp modelId="{4A36A7DF-0723-4557-A870-4D70F79A44E9}">
      <dsp:nvSpPr>
        <dsp:cNvPr id="0" name=""/>
        <dsp:cNvSpPr/>
      </dsp:nvSpPr>
      <dsp:spPr>
        <a:xfrm>
          <a:off x="5745661" y="2452790"/>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309B26-CE65-4C0B-BFB1-1EAC48744A53}">
      <dsp:nvSpPr>
        <dsp:cNvPr id="0" name=""/>
        <dsp:cNvSpPr/>
      </dsp:nvSpPr>
      <dsp:spPr>
        <a:xfrm>
          <a:off x="6033778" y="2740907"/>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509A87-1CFE-43FD-8C52-3288821EF293}">
      <dsp:nvSpPr>
        <dsp:cNvPr id="0" name=""/>
        <dsp:cNvSpPr/>
      </dsp:nvSpPr>
      <dsp:spPr>
        <a:xfrm>
          <a:off x="7411643"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GB" sz="1900" kern="1200"/>
            <a:t>Co-facilitator can call somebody if they leave group to check technology, risk etc. </a:t>
          </a:r>
          <a:endParaRPr lang="en-US" sz="1900" kern="1200"/>
        </a:p>
      </dsp:txBody>
      <dsp:txXfrm>
        <a:off x="7411643" y="2452790"/>
        <a:ext cx="3233964" cy="137198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CD00-CB10-9359-B456-AF936406D7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4A3D1CB-FA4E-D9E0-4466-D679C789AE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841AE7-0B9D-FC9B-77EC-CB13889007F0}"/>
              </a:ext>
            </a:extLst>
          </p:cNvPr>
          <p:cNvSpPr>
            <a:spLocks noGrp="1"/>
          </p:cNvSpPr>
          <p:nvPr>
            <p:ph type="dt" sz="half" idx="10"/>
          </p:nvPr>
        </p:nvSpPr>
        <p:spPr/>
        <p:txBody>
          <a:bodyPr/>
          <a:lstStyle/>
          <a:p>
            <a:fld id="{BDAE2C89-670A-436B-B934-AF4E612E98A9}" type="datetimeFigureOut">
              <a:rPr lang="en-GB" smtClean="0"/>
              <a:t>11/01/2024</a:t>
            </a:fld>
            <a:endParaRPr lang="en-GB"/>
          </a:p>
        </p:txBody>
      </p:sp>
      <p:sp>
        <p:nvSpPr>
          <p:cNvPr id="5" name="Footer Placeholder 4">
            <a:extLst>
              <a:ext uri="{FF2B5EF4-FFF2-40B4-BE49-F238E27FC236}">
                <a16:creationId xmlns:a16="http://schemas.microsoft.com/office/drawing/2014/main" id="{4F5694CA-4F2F-1335-41BB-2A302EEAF3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346F83-143B-3F7B-C24D-8DB4745EF2CB}"/>
              </a:ext>
            </a:extLst>
          </p:cNvPr>
          <p:cNvSpPr>
            <a:spLocks noGrp="1"/>
          </p:cNvSpPr>
          <p:nvPr>
            <p:ph type="sldNum" sz="quarter" idx="12"/>
          </p:nvPr>
        </p:nvSpPr>
        <p:spPr/>
        <p:txBody>
          <a:bodyPr/>
          <a:lstStyle/>
          <a:p>
            <a:fld id="{79712AAD-D8BB-4971-BC8C-C0AE06765348}" type="slidenum">
              <a:rPr lang="en-GB" smtClean="0"/>
              <a:t>‹#›</a:t>
            </a:fld>
            <a:endParaRPr lang="en-GB"/>
          </a:p>
        </p:txBody>
      </p:sp>
    </p:spTree>
    <p:extLst>
      <p:ext uri="{BB962C8B-B14F-4D97-AF65-F5344CB8AC3E}">
        <p14:creationId xmlns:p14="http://schemas.microsoft.com/office/powerpoint/2010/main" val="180645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4CE24-BB1C-F434-25CC-E0232415EB4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79A18BF-1391-3570-1CBD-30F80821C8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3D1F6C-07A3-893B-226B-C3624312B2A8}"/>
              </a:ext>
            </a:extLst>
          </p:cNvPr>
          <p:cNvSpPr>
            <a:spLocks noGrp="1"/>
          </p:cNvSpPr>
          <p:nvPr>
            <p:ph type="dt" sz="half" idx="10"/>
          </p:nvPr>
        </p:nvSpPr>
        <p:spPr/>
        <p:txBody>
          <a:bodyPr/>
          <a:lstStyle/>
          <a:p>
            <a:fld id="{BDAE2C89-670A-436B-B934-AF4E612E98A9}" type="datetimeFigureOut">
              <a:rPr lang="en-GB" smtClean="0"/>
              <a:t>11/01/2024</a:t>
            </a:fld>
            <a:endParaRPr lang="en-GB"/>
          </a:p>
        </p:txBody>
      </p:sp>
      <p:sp>
        <p:nvSpPr>
          <p:cNvPr id="5" name="Footer Placeholder 4">
            <a:extLst>
              <a:ext uri="{FF2B5EF4-FFF2-40B4-BE49-F238E27FC236}">
                <a16:creationId xmlns:a16="http://schemas.microsoft.com/office/drawing/2014/main" id="{9816B50C-E823-7B60-11BA-64AF48D439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3984C9-D5E3-B37A-E417-9682EAE88BBA}"/>
              </a:ext>
            </a:extLst>
          </p:cNvPr>
          <p:cNvSpPr>
            <a:spLocks noGrp="1"/>
          </p:cNvSpPr>
          <p:nvPr>
            <p:ph type="sldNum" sz="quarter" idx="12"/>
          </p:nvPr>
        </p:nvSpPr>
        <p:spPr/>
        <p:txBody>
          <a:bodyPr/>
          <a:lstStyle/>
          <a:p>
            <a:fld id="{79712AAD-D8BB-4971-BC8C-C0AE06765348}" type="slidenum">
              <a:rPr lang="en-GB" smtClean="0"/>
              <a:t>‹#›</a:t>
            </a:fld>
            <a:endParaRPr lang="en-GB"/>
          </a:p>
        </p:txBody>
      </p:sp>
    </p:spTree>
    <p:extLst>
      <p:ext uri="{BB962C8B-B14F-4D97-AF65-F5344CB8AC3E}">
        <p14:creationId xmlns:p14="http://schemas.microsoft.com/office/powerpoint/2010/main" val="86539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09F546-1CA8-96AB-8485-D9232C4128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FDBADF-9036-66BD-B7B2-8151D512AF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365EA2-6F4B-9FDC-A28D-D61F0F97E0EC}"/>
              </a:ext>
            </a:extLst>
          </p:cNvPr>
          <p:cNvSpPr>
            <a:spLocks noGrp="1"/>
          </p:cNvSpPr>
          <p:nvPr>
            <p:ph type="dt" sz="half" idx="10"/>
          </p:nvPr>
        </p:nvSpPr>
        <p:spPr/>
        <p:txBody>
          <a:bodyPr/>
          <a:lstStyle/>
          <a:p>
            <a:fld id="{BDAE2C89-670A-436B-B934-AF4E612E98A9}" type="datetimeFigureOut">
              <a:rPr lang="en-GB" smtClean="0"/>
              <a:t>11/01/2024</a:t>
            </a:fld>
            <a:endParaRPr lang="en-GB"/>
          </a:p>
        </p:txBody>
      </p:sp>
      <p:sp>
        <p:nvSpPr>
          <p:cNvPr id="5" name="Footer Placeholder 4">
            <a:extLst>
              <a:ext uri="{FF2B5EF4-FFF2-40B4-BE49-F238E27FC236}">
                <a16:creationId xmlns:a16="http://schemas.microsoft.com/office/drawing/2014/main" id="{EEFE0FB7-BFE6-CBFD-36B7-1CC10332D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867B42-5497-D058-3947-E33AF75BAF25}"/>
              </a:ext>
            </a:extLst>
          </p:cNvPr>
          <p:cNvSpPr>
            <a:spLocks noGrp="1"/>
          </p:cNvSpPr>
          <p:nvPr>
            <p:ph type="sldNum" sz="quarter" idx="12"/>
          </p:nvPr>
        </p:nvSpPr>
        <p:spPr/>
        <p:txBody>
          <a:bodyPr/>
          <a:lstStyle/>
          <a:p>
            <a:fld id="{79712AAD-D8BB-4971-BC8C-C0AE06765348}" type="slidenum">
              <a:rPr lang="en-GB" smtClean="0"/>
              <a:t>‹#›</a:t>
            </a:fld>
            <a:endParaRPr lang="en-GB"/>
          </a:p>
        </p:txBody>
      </p:sp>
    </p:spTree>
    <p:extLst>
      <p:ext uri="{BB962C8B-B14F-4D97-AF65-F5344CB8AC3E}">
        <p14:creationId xmlns:p14="http://schemas.microsoft.com/office/powerpoint/2010/main" val="1742282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9FB28-332D-3692-B3D5-76DC3AAD4D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728DEE-E1F0-B749-FCDE-4C1CD0E11B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44030E-2FB1-E8C1-64DB-FC522C64C695}"/>
              </a:ext>
            </a:extLst>
          </p:cNvPr>
          <p:cNvSpPr>
            <a:spLocks noGrp="1"/>
          </p:cNvSpPr>
          <p:nvPr>
            <p:ph type="dt" sz="half" idx="10"/>
          </p:nvPr>
        </p:nvSpPr>
        <p:spPr/>
        <p:txBody>
          <a:bodyPr/>
          <a:lstStyle/>
          <a:p>
            <a:fld id="{BDAE2C89-670A-436B-B934-AF4E612E98A9}" type="datetimeFigureOut">
              <a:rPr lang="en-GB" smtClean="0"/>
              <a:t>11/01/2024</a:t>
            </a:fld>
            <a:endParaRPr lang="en-GB"/>
          </a:p>
        </p:txBody>
      </p:sp>
      <p:sp>
        <p:nvSpPr>
          <p:cNvPr id="5" name="Footer Placeholder 4">
            <a:extLst>
              <a:ext uri="{FF2B5EF4-FFF2-40B4-BE49-F238E27FC236}">
                <a16:creationId xmlns:a16="http://schemas.microsoft.com/office/drawing/2014/main" id="{751C8D0F-EF6B-7FCA-5CEC-DA8D777591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80D4C5-85EB-990C-16EF-6F2A9AE3C9F2}"/>
              </a:ext>
            </a:extLst>
          </p:cNvPr>
          <p:cNvSpPr>
            <a:spLocks noGrp="1"/>
          </p:cNvSpPr>
          <p:nvPr>
            <p:ph type="sldNum" sz="quarter" idx="12"/>
          </p:nvPr>
        </p:nvSpPr>
        <p:spPr/>
        <p:txBody>
          <a:bodyPr/>
          <a:lstStyle/>
          <a:p>
            <a:fld id="{79712AAD-D8BB-4971-BC8C-C0AE06765348}" type="slidenum">
              <a:rPr lang="en-GB" smtClean="0"/>
              <a:t>‹#›</a:t>
            </a:fld>
            <a:endParaRPr lang="en-GB"/>
          </a:p>
        </p:txBody>
      </p:sp>
    </p:spTree>
    <p:extLst>
      <p:ext uri="{BB962C8B-B14F-4D97-AF65-F5344CB8AC3E}">
        <p14:creationId xmlns:p14="http://schemas.microsoft.com/office/powerpoint/2010/main" val="3253803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7B8B-7B52-A0F3-4BD8-A5BA865CE6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E2F559-1DE4-05A9-C1A8-8E056710F2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1424D8-0E01-D3A2-9BB3-CBFCC41FBF6E}"/>
              </a:ext>
            </a:extLst>
          </p:cNvPr>
          <p:cNvSpPr>
            <a:spLocks noGrp="1"/>
          </p:cNvSpPr>
          <p:nvPr>
            <p:ph type="dt" sz="half" idx="10"/>
          </p:nvPr>
        </p:nvSpPr>
        <p:spPr/>
        <p:txBody>
          <a:bodyPr/>
          <a:lstStyle/>
          <a:p>
            <a:fld id="{BDAE2C89-670A-436B-B934-AF4E612E98A9}" type="datetimeFigureOut">
              <a:rPr lang="en-GB" smtClean="0"/>
              <a:t>11/01/2024</a:t>
            </a:fld>
            <a:endParaRPr lang="en-GB"/>
          </a:p>
        </p:txBody>
      </p:sp>
      <p:sp>
        <p:nvSpPr>
          <p:cNvPr id="5" name="Footer Placeholder 4">
            <a:extLst>
              <a:ext uri="{FF2B5EF4-FFF2-40B4-BE49-F238E27FC236}">
                <a16:creationId xmlns:a16="http://schemas.microsoft.com/office/drawing/2014/main" id="{0C4BB93F-DBCB-86FB-2C78-589E2FF26E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222942-26CA-C13E-2194-B49687FC10D0}"/>
              </a:ext>
            </a:extLst>
          </p:cNvPr>
          <p:cNvSpPr>
            <a:spLocks noGrp="1"/>
          </p:cNvSpPr>
          <p:nvPr>
            <p:ph type="sldNum" sz="quarter" idx="12"/>
          </p:nvPr>
        </p:nvSpPr>
        <p:spPr/>
        <p:txBody>
          <a:bodyPr/>
          <a:lstStyle/>
          <a:p>
            <a:fld id="{79712AAD-D8BB-4971-BC8C-C0AE06765348}" type="slidenum">
              <a:rPr lang="en-GB" smtClean="0"/>
              <a:t>‹#›</a:t>
            </a:fld>
            <a:endParaRPr lang="en-GB"/>
          </a:p>
        </p:txBody>
      </p:sp>
    </p:spTree>
    <p:extLst>
      <p:ext uri="{BB962C8B-B14F-4D97-AF65-F5344CB8AC3E}">
        <p14:creationId xmlns:p14="http://schemas.microsoft.com/office/powerpoint/2010/main" val="2576012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29A33-0A5A-707D-34E4-02D288E77F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271796-EC15-AD84-920E-468BA6CE6A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5F77CBA-F0D1-D5F5-7AFE-A057337227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17296B-C718-656A-FAF6-54F4A10844B9}"/>
              </a:ext>
            </a:extLst>
          </p:cNvPr>
          <p:cNvSpPr>
            <a:spLocks noGrp="1"/>
          </p:cNvSpPr>
          <p:nvPr>
            <p:ph type="dt" sz="half" idx="10"/>
          </p:nvPr>
        </p:nvSpPr>
        <p:spPr/>
        <p:txBody>
          <a:bodyPr/>
          <a:lstStyle/>
          <a:p>
            <a:fld id="{BDAE2C89-670A-436B-B934-AF4E612E98A9}" type="datetimeFigureOut">
              <a:rPr lang="en-GB" smtClean="0"/>
              <a:t>11/01/2024</a:t>
            </a:fld>
            <a:endParaRPr lang="en-GB"/>
          </a:p>
        </p:txBody>
      </p:sp>
      <p:sp>
        <p:nvSpPr>
          <p:cNvPr id="6" name="Footer Placeholder 5">
            <a:extLst>
              <a:ext uri="{FF2B5EF4-FFF2-40B4-BE49-F238E27FC236}">
                <a16:creationId xmlns:a16="http://schemas.microsoft.com/office/drawing/2014/main" id="{F92FE4D6-D291-7D0F-13C6-AB4B63F7AE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02ABD9-BA8E-0824-45C8-059FDA92DF8C}"/>
              </a:ext>
            </a:extLst>
          </p:cNvPr>
          <p:cNvSpPr>
            <a:spLocks noGrp="1"/>
          </p:cNvSpPr>
          <p:nvPr>
            <p:ph type="sldNum" sz="quarter" idx="12"/>
          </p:nvPr>
        </p:nvSpPr>
        <p:spPr/>
        <p:txBody>
          <a:bodyPr/>
          <a:lstStyle/>
          <a:p>
            <a:fld id="{79712AAD-D8BB-4971-BC8C-C0AE06765348}" type="slidenum">
              <a:rPr lang="en-GB" smtClean="0"/>
              <a:t>‹#›</a:t>
            </a:fld>
            <a:endParaRPr lang="en-GB"/>
          </a:p>
        </p:txBody>
      </p:sp>
    </p:spTree>
    <p:extLst>
      <p:ext uri="{BB962C8B-B14F-4D97-AF65-F5344CB8AC3E}">
        <p14:creationId xmlns:p14="http://schemas.microsoft.com/office/powerpoint/2010/main" val="1780170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14649-B1DE-405F-40EC-B58BFA90F2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AD030B-7487-C5DD-4818-763C68F811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FC51AB-C2F2-3D89-604E-282C7EBC45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DD8033-2A0F-DB72-B644-9CA79FE046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15A334-27F6-1FC3-C798-30A529A615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2804FB-D321-CA0E-168F-EE43448E5FE4}"/>
              </a:ext>
            </a:extLst>
          </p:cNvPr>
          <p:cNvSpPr>
            <a:spLocks noGrp="1"/>
          </p:cNvSpPr>
          <p:nvPr>
            <p:ph type="dt" sz="half" idx="10"/>
          </p:nvPr>
        </p:nvSpPr>
        <p:spPr/>
        <p:txBody>
          <a:bodyPr/>
          <a:lstStyle/>
          <a:p>
            <a:fld id="{BDAE2C89-670A-436B-B934-AF4E612E98A9}" type="datetimeFigureOut">
              <a:rPr lang="en-GB" smtClean="0"/>
              <a:t>11/01/2024</a:t>
            </a:fld>
            <a:endParaRPr lang="en-GB"/>
          </a:p>
        </p:txBody>
      </p:sp>
      <p:sp>
        <p:nvSpPr>
          <p:cNvPr id="8" name="Footer Placeholder 7">
            <a:extLst>
              <a:ext uri="{FF2B5EF4-FFF2-40B4-BE49-F238E27FC236}">
                <a16:creationId xmlns:a16="http://schemas.microsoft.com/office/drawing/2014/main" id="{893B0F78-F617-0E54-99BB-DBDA214EB7C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477634-BE9F-4957-A0B9-D75C30560C16}"/>
              </a:ext>
            </a:extLst>
          </p:cNvPr>
          <p:cNvSpPr>
            <a:spLocks noGrp="1"/>
          </p:cNvSpPr>
          <p:nvPr>
            <p:ph type="sldNum" sz="quarter" idx="12"/>
          </p:nvPr>
        </p:nvSpPr>
        <p:spPr/>
        <p:txBody>
          <a:bodyPr/>
          <a:lstStyle/>
          <a:p>
            <a:fld id="{79712AAD-D8BB-4971-BC8C-C0AE06765348}" type="slidenum">
              <a:rPr lang="en-GB" smtClean="0"/>
              <a:t>‹#›</a:t>
            </a:fld>
            <a:endParaRPr lang="en-GB"/>
          </a:p>
        </p:txBody>
      </p:sp>
    </p:spTree>
    <p:extLst>
      <p:ext uri="{BB962C8B-B14F-4D97-AF65-F5344CB8AC3E}">
        <p14:creationId xmlns:p14="http://schemas.microsoft.com/office/powerpoint/2010/main" val="226924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BAC3E-FB91-5CC5-83A9-23F8068E280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10A1DC-D501-0BA8-4CC7-D44B933CEC45}"/>
              </a:ext>
            </a:extLst>
          </p:cNvPr>
          <p:cNvSpPr>
            <a:spLocks noGrp="1"/>
          </p:cNvSpPr>
          <p:nvPr>
            <p:ph type="dt" sz="half" idx="10"/>
          </p:nvPr>
        </p:nvSpPr>
        <p:spPr/>
        <p:txBody>
          <a:bodyPr/>
          <a:lstStyle/>
          <a:p>
            <a:fld id="{BDAE2C89-670A-436B-B934-AF4E612E98A9}" type="datetimeFigureOut">
              <a:rPr lang="en-GB" smtClean="0"/>
              <a:t>11/01/2024</a:t>
            </a:fld>
            <a:endParaRPr lang="en-GB"/>
          </a:p>
        </p:txBody>
      </p:sp>
      <p:sp>
        <p:nvSpPr>
          <p:cNvPr id="4" name="Footer Placeholder 3">
            <a:extLst>
              <a:ext uri="{FF2B5EF4-FFF2-40B4-BE49-F238E27FC236}">
                <a16:creationId xmlns:a16="http://schemas.microsoft.com/office/drawing/2014/main" id="{0B2ED586-6A84-4095-8F26-AE1A54495FA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BBDC4C-F8C6-3C4A-D623-C234B05DEAD4}"/>
              </a:ext>
            </a:extLst>
          </p:cNvPr>
          <p:cNvSpPr>
            <a:spLocks noGrp="1"/>
          </p:cNvSpPr>
          <p:nvPr>
            <p:ph type="sldNum" sz="quarter" idx="12"/>
          </p:nvPr>
        </p:nvSpPr>
        <p:spPr/>
        <p:txBody>
          <a:bodyPr/>
          <a:lstStyle/>
          <a:p>
            <a:fld id="{79712AAD-D8BB-4971-BC8C-C0AE06765348}" type="slidenum">
              <a:rPr lang="en-GB" smtClean="0"/>
              <a:t>‹#›</a:t>
            </a:fld>
            <a:endParaRPr lang="en-GB"/>
          </a:p>
        </p:txBody>
      </p:sp>
    </p:spTree>
    <p:extLst>
      <p:ext uri="{BB962C8B-B14F-4D97-AF65-F5344CB8AC3E}">
        <p14:creationId xmlns:p14="http://schemas.microsoft.com/office/powerpoint/2010/main" val="173202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017FA9-024D-6B76-5ACF-3904E09027AF}"/>
              </a:ext>
            </a:extLst>
          </p:cNvPr>
          <p:cNvSpPr>
            <a:spLocks noGrp="1"/>
          </p:cNvSpPr>
          <p:nvPr>
            <p:ph type="dt" sz="half" idx="10"/>
          </p:nvPr>
        </p:nvSpPr>
        <p:spPr/>
        <p:txBody>
          <a:bodyPr/>
          <a:lstStyle/>
          <a:p>
            <a:fld id="{BDAE2C89-670A-436B-B934-AF4E612E98A9}" type="datetimeFigureOut">
              <a:rPr lang="en-GB" smtClean="0"/>
              <a:t>11/01/2024</a:t>
            </a:fld>
            <a:endParaRPr lang="en-GB"/>
          </a:p>
        </p:txBody>
      </p:sp>
      <p:sp>
        <p:nvSpPr>
          <p:cNvPr id="3" name="Footer Placeholder 2">
            <a:extLst>
              <a:ext uri="{FF2B5EF4-FFF2-40B4-BE49-F238E27FC236}">
                <a16:creationId xmlns:a16="http://schemas.microsoft.com/office/drawing/2014/main" id="{3F349F21-5696-83B2-E850-52C25A000BA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3AE2E97-BAA0-12F6-28F2-681C15672791}"/>
              </a:ext>
            </a:extLst>
          </p:cNvPr>
          <p:cNvSpPr>
            <a:spLocks noGrp="1"/>
          </p:cNvSpPr>
          <p:nvPr>
            <p:ph type="sldNum" sz="quarter" idx="12"/>
          </p:nvPr>
        </p:nvSpPr>
        <p:spPr/>
        <p:txBody>
          <a:bodyPr/>
          <a:lstStyle/>
          <a:p>
            <a:fld id="{79712AAD-D8BB-4971-BC8C-C0AE06765348}" type="slidenum">
              <a:rPr lang="en-GB" smtClean="0"/>
              <a:t>‹#›</a:t>
            </a:fld>
            <a:endParaRPr lang="en-GB"/>
          </a:p>
        </p:txBody>
      </p:sp>
    </p:spTree>
    <p:extLst>
      <p:ext uri="{BB962C8B-B14F-4D97-AF65-F5344CB8AC3E}">
        <p14:creationId xmlns:p14="http://schemas.microsoft.com/office/powerpoint/2010/main" val="279997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96020-7051-72AE-590E-87138419A3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53883E-C593-8CB0-BEB4-E7EA6D4264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D84CEE4-F85B-E4A1-0EE7-6A7A563C93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B6C72B-6B31-36DF-DD51-41A334596AB3}"/>
              </a:ext>
            </a:extLst>
          </p:cNvPr>
          <p:cNvSpPr>
            <a:spLocks noGrp="1"/>
          </p:cNvSpPr>
          <p:nvPr>
            <p:ph type="dt" sz="half" idx="10"/>
          </p:nvPr>
        </p:nvSpPr>
        <p:spPr/>
        <p:txBody>
          <a:bodyPr/>
          <a:lstStyle/>
          <a:p>
            <a:fld id="{BDAE2C89-670A-436B-B934-AF4E612E98A9}" type="datetimeFigureOut">
              <a:rPr lang="en-GB" smtClean="0"/>
              <a:t>11/01/2024</a:t>
            </a:fld>
            <a:endParaRPr lang="en-GB"/>
          </a:p>
        </p:txBody>
      </p:sp>
      <p:sp>
        <p:nvSpPr>
          <p:cNvPr id="6" name="Footer Placeholder 5">
            <a:extLst>
              <a:ext uri="{FF2B5EF4-FFF2-40B4-BE49-F238E27FC236}">
                <a16:creationId xmlns:a16="http://schemas.microsoft.com/office/drawing/2014/main" id="{16186757-4D2A-EDF9-8996-20F22FEA8F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0723B9-DA0E-1AD6-B2EB-F9AE1082A9A8}"/>
              </a:ext>
            </a:extLst>
          </p:cNvPr>
          <p:cNvSpPr>
            <a:spLocks noGrp="1"/>
          </p:cNvSpPr>
          <p:nvPr>
            <p:ph type="sldNum" sz="quarter" idx="12"/>
          </p:nvPr>
        </p:nvSpPr>
        <p:spPr/>
        <p:txBody>
          <a:bodyPr/>
          <a:lstStyle/>
          <a:p>
            <a:fld id="{79712AAD-D8BB-4971-BC8C-C0AE06765348}" type="slidenum">
              <a:rPr lang="en-GB" smtClean="0"/>
              <a:t>‹#›</a:t>
            </a:fld>
            <a:endParaRPr lang="en-GB"/>
          </a:p>
        </p:txBody>
      </p:sp>
    </p:spTree>
    <p:extLst>
      <p:ext uri="{BB962C8B-B14F-4D97-AF65-F5344CB8AC3E}">
        <p14:creationId xmlns:p14="http://schemas.microsoft.com/office/powerpoint/2010/main" val="2136538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B9463-FD23-5197-23D4-C83F4E05F3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C03C207-2A76-08B7-34F7-93DF67F692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28B0E7-5A8F-8DD6-47B2-15D9655FBC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152D48-6FA4-D3C7-6592-3C47F65C4B68}"/>
              </a:ext>
            </a:extLst>
          </p:cNvPr>
          <p:cNvSpPr>
            <a:spLocks noGrp="1"/>
          </p:cNvSpPr>
          <p:nvPr>
            <p:ph type="dt" sz="half" idx="10"/>
          </p:nvPr>
        </p:nvSpPr>
        <p:spPr/>
        <p:txBody>
          <a:bodyPr/>
          <a:lstStyle/>
          <a:p>
            <a:fld id="{BDAE2C89-670A-436B-B934-AF4E612E98A9}" type="datetimeFigureOut">
              <a:rPr lang="en-GB" smtClean="0"/>
              <a:t>11/01/2024</a:t>
            </a:fld>
            <a:endParaRPr lang="en-GB"/>
          </a:p>
        </p:txBody>
      </p:sp>
      <p:sp>
        <p:nvSpPr>
          <p:cNvPr id="6" name="Footer Placeholder 5">
            <a:extLst>
              <a:ext uri="{FF2B5EF4-FFF2-40B4-BE49-F238E27FC236}">
                <a16:creationId xmlns:a16="http://schemas.microsoft.com/office/drawing/2014/main" id="{67E06167-C5CA-0625-F280-AB2E17330A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DC3979-A3B9-AA23-D70F-C177A62DE706}"/>
              </a:ext>
            </a:extLst>
          </p:cNvPr>
          <p:cNvSpPr>
            <a:spLocks noGrp="1"/>
          </p:cNvSpPr>
          <p:nvPr>
            <p:ph type="sldNum" sz="quarter" idx="12"/>
          </p:nvPr>
        </p:nvSpPr>
        <p:spPr/>
        <p:txBody>
          <a:bodyPr/>
          <a:lstStyle/>
          <a:p>
            <a:fld id="{79712AAD-D8BB-4971-BC8C-C0AE06765348}" type="slidenum">
              <a:rPr lang="en-GB" smtClean="0"/>
              <a:t>‹#›</a:t>
            </a:fld>
            <a:endParaRPr lang="en-GB"/>
          </a:p>
        </p:txBody>
      </p:sp>
    </p:spTree>
    <p:extLst>
      <p:ext uri="{BB962C8B-B14F-4D97-AF65-F5344CB8AC3E}">
        <p14:creationId xmlns:p14="http://schemas.microsoft.com/office/powerpoint/2010/main" val="26112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FF22F7-C834-F934-E404-152F21106B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F15128-D427-4BBE-C576-030D821187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14A143-D8D5-4FB6-29DE-16B20D19EC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E2C89-670A-436B-B934-AF4E612E98A9}" type="datetimeFigureOut">
              <a:rPr lang="en-GB" smtClean="0"/>
              <a:t>11/01/2024</a:t>
            </a:fld>
            <a:endParaRPr lang="en-GB"/>
          </a:p>
        </p:txBody>
      </p:sp>
      <p:sp>
        <p:nvSpPr>
          <p:cNvPr id="5" name="Footer Placeholder 4">
            <a:extLst>
              <a:ext uri="{FF2B5EF4-FFF2-40B4-BE49-F238E27FC236}">
                <a16:creationId xmlns:a16="http://schemas.microsoft.com/office/drawing/2014/main" id="{E352BA89-1E22-FAEF-A066-755E9FB425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44C9C2C-81B6-0B48-512B-CB7EBF4A20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12AAD-D8BB-4971-BC8C-C0AE06765348}" type="slidenum">
              <a:rPr lang="en-GB" smtClean="0"/>
              <a:t>‹#›</a:t>
            </a:fld>
            <a:endParaRPr lang="en-GB"/>
          </a:p>
        </p:txBody>
      </p:sp>
    </p:spTree>
    <p:extLst>
      <p:ext uri="{BB962C8B-B14F-4D97-AF65-F5344CB8AC3E}">
        <p14:creationId xmlns:p14="http://schemas.microsoft.com/office/powerpoint/2010/main" val="2367000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3A7C2E-E337-AA52-5D10-B09EFEAF4FF8}"/>
              </a:ext>
            </a:extLst>
          </p:cNvPr>
          <p:cNvSpPr>
            <a:spLocks noGrp="1"/>
          </p:cNvSpPr>
          <p:nvPr>
            <p:ph type="ctrTitle"/>
          </p:nvPr>
        </p:nvSpPr>
        <p:spPr>
          <a:xfrm>
            <a:off x="643468" y="643468"/>
            <a:ext cx="4620584" cy="3154810"/>
          </a:xfrm>
        </p:spPr>
        <p:txBody>
          <a:bodyPr>
            <a:normAutofit/>
          </a:bodyPr>
          <a:lstStyle/>
          <a:p>
            <a:pPr algn="l"/>
            <a:r>
              <a:rPr lang="en-GB" sz="4400" dirty="0">
                <a:effectLst/>
                <a:latin typeface="Calibri" panose="020F0502020204030204" pitchFamily="34" charset="0"/>
                <a:ea typeface="Calibri" panose="020F0502020204030204" pitchFamily="34" charset="0"/>
              </a:rPr>
              <a:t>Working remotely in a gambling service: Challenges and opportunities</a:t>
            </a:r>
            <a:endParaRPr lang="en-GB" sz="4400" dirty="0"/>
          </a:p>
        </p:txBody>
      </p:sp>
      <p:sp>
        <p:nvSpPr>
          <p:cNvPr id="3" name="Subtitle 2">
            <a:extLst>
              <a:ext uri="{FF2B5EF4-FFF2-40B4-BE49-F238E27FC236}">
                <a16:creationId xmlns:a16="http://schemas.microsoft.com/office/drawing/2014/main" id="{5CE88837-BBCE-88B1-480A-5EF76D28C28F}"/>
              </a:ext>
            </a:extLst>
          </p:cNvPr>
          <p:cNvSpPr>
            <a:spLocks noGrp="1"/>
          </p:cNvSpPr>
          <p:nvPr>
            <p:ph type="subTitle" idx="1"/>
          </p:nvPr>
        </p:nvSpPr>
        <p:spPr>
          <a:xfrm>
            <a:off x="643468" y="4441745"/>
            <a:ext cx="4620584" cy="1354143"/>
          </a:xfrm>
        </p:spPr>
        <p:txBody>
          <a:bodyPr>
            <a:normAutofit/>
          </a:bodyPr>
          <a:lstStyle/>
          <a:p>
            <a:pPr algn="l"/>
            <a:r>
              <a:rPr lang="en-GB" sz="1400" dirty="0"/>
              <a:t>Dr Rachel Barcroft</a:t>
            </a:r>
          </a:p>
          <a:p>
            <a:pPr algn="l"/>
            <a:r>
              <a:rPr lang="en-GB" sz="1400" dirty="0"/>
              <a:t>Clinical Psychologist</a:t>
            </a:r>
          </a:p>
          <a:p>
            <a:pPr algn="l"/>
            <a:r>
              <a:rPr lang="en-GB" sz="1400" dirty="0"/>
              <a:t>NHS Northern Gambling Service</a:t>
            </a:r>
          </a:p>
          <a:p>
            <a:pPr algn="l"/>
            <a:r>
              <a:rPr lang="en-GB" sz="1400" dirty="0"/>
              <a:t>Rachel.barcroft@nhs.net</a:t>
            </a:r>
          </a:p>
        </p:txBody>
      </p:sp>
      <p:pic>
        <p:nvPicPr>
          <p:cNvPr id="1026" name="Picture 2" descr="Are Jews Allowed to Gamble? | My Jewish Learning">
            <a:extLst>
              <a:ext uri="{FF2B5EF4-FFF2-40B4-BE49-F238E27FC236}">
                <a16:creationId xmlns:a16="http://schemas.microsoft.com/office/drawing/2014/main" id="{292B57FB-CB71-BB3A-52CE-A5A215228F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43" r="37350"/>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946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8D491-CDFB-8586-6B50-5FE0997384F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CC41B53-DC3C-6434-B0A2-98B8993AC6D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EC9F41D1-8F56-C100-A4D2-61EFF3597F67}"/>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69037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2ED84FF-75FC-973A-95AE-DC20AC61B617}"/>
              </a:ext>
            </a:extLst>
          </p:cNvPr>
          <p:cNvPicPr>
            <a:picLocks noChangeAspect="1"/>
          </p:cNvPicPr>
          <p:nvPr/>
        </p:nvPicPr>
        <p:blipFill>
          <a:blip r:embed="rId2"/>
          <a:stretch>
            <a:fillRect/>
          </a:stretch>
        </p:blipFill>
        <p:spPr>
          <a:xfrm>
            <a:off x="812799" y="457200"/>
            <a:ext cx="10566401" cy="5943600"/>
          </a:xfrm>
          <a:prstGeom prst="rect">
            <a:avLst/>
          </a:prstGeom>
        </p:spPr>
      </p:pic>
    </p:spTree>
    <p:extLst>
      <p:ext uri="{BB962C8B-B14F-4D97-AF65-F5344CB8AC3E}">
        <p14:creationId xmlns:p14="http://schemas.microsoft.com/office/powerpoint/2010/main" val="2288884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10B1CE3-F5BA-3DA7-68CA-1A3AC2E8E7E1}"/>
              </a:ext>
            </a:extLst>
          </p:cNvPr>
          <p:cNvPicPr>
            <a:picLocks noChangeAspect="1"/>
          </p:cNvPicPr>
          <p:nvPr/>
        </p:nvPicPr>
        <p:blipFill>
          <a:blip r:embed="rId2"/>
          <a:stretch>
            <a:fillRect/>
          </a:stretch>
        </p:blipFill>
        <p:spPr>
          <a:xfrm>
            <a:off x="812799" y="457200"/>
            <a:ext cx="10566401" cy="5943600"/>
          </a:xfrm>
          <a:prstGeom prst="rect">
            <a:avLst/>
          </a:prstGeom>
        </p:spPr>
      </p:pic>
    </p:spTree>
    <p:extLst>
      <p:ext uri="{BB962C8B-B14F-4D97-AF65-F5344CB8AC3E}">
        <p14:creationId xmlns:p14="http://schemas.microsoft.com/office/powerpoint/2010/main" val="1490627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9C1216E-A3C6-5C85-C74A-7B0B41D10DDE}"/>
              </a:ext>
            </a:extLst>
          </p:cNvPr>
          <p:cNvPicPr>
            <a:picLocks noChangeAspect="1"/>
          </p:cNvPicPr>
          <p:nvPr/>
        </p:nvPicPr>
        <p:blipFill>
          <a:blip r:embed="rId2"/>
          <a:stretch>
            <a:fillRect/>
          </a:stretch>
        </p:blipFill>
        <p:spPr>
          <a:xfrm>
            <a:off x="812799" y="457200"/>
            <a:ext cx="10566401" cy="5943600"/>
          </a:xfrm>
          <a:prstGeom prst="rect">
            <a:avLst/>
          </a:prstGeom>
        </p:spPr>
      </p:pic>
    </p:spTree>
    <p:extLst>
      <p:ext uri="{BB962C8B-B14F-4D97-AF65-F5344CB8AC3E}">
        <p14:creationId xmlns:p14="http://schemas.microsoft.com/office/powerpoint/2010/main" val="447508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ADC90A-64A6-D2DB-9BD4-C88682585544}"/>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Benefits</a:t>
            </a:r>
          </a:p>
        </p:txBody>
      </p:sp>
      <p:sp>
        <p:nvSpPr>
          <p:cNvPr id="3" name="Content Placeholder 2">
            <a:extLst>
              <a:ext uri="{FF2B5EF4-FFF2-40B4-BE49-F238E27FC236}">
                <a16:creationId xmlns:a16="http://schemas.microsoft.com/office/drawing/2014/main" id="{6070FB8D-84D4-FDFC-575A-946D1DDBF8EE}"/>
              </a:ext>
            </a:extLst>
          </p:cNvPr>
          <p:cNvSpPr>
            <a:spLocks noGrp="1"/>
          </p:cNvSpPr>
          <p:nvPr>
            <p:ph idx="1"/>
          </p:nvPr>
        </p:nvSpPr>
        <p:spPr>
          <a:xfrm>
            <a:off x="1371599" y="2318197"/>
            <a:ext cx="9724031" cy="3683358"/>
          </a:xfrm>
        </p:spPr>
        <p:txBody>
          <a:bodyPr anchor="ctr">
            <a:normAutofit/>
          </a:bodyPr>
          <a:lstStyle/>
          <a:p>
            <a:r>
              <a:rPr lang="en-GB" sz="2000"/>
              <a:t>Allows referrals to be processed quicker and assessments to be offered faster than relying on post and telephone</a:t>
            </a:r>
          </a:p>
          <a:p>
            <a:r>
              <a:rPr lang="en-GB" sz="2000"/>
              <a:t>Triage can be conducted online</a:t>
            </a:r>
          </a:p>
          <a:p>
            <a:r>
              <a:rPr lang="en-GB" sz="2000"/>
              <a:t>Allows data collection pre-assessment, saving time in assessment to focus on assessment and formulation of gambling behaviour</a:t>
            </a:r>
          </a:p>
          <a:p>
            <a:r>
              <a:rPr lang="en-GB" sz="2000"/>
              <a:t>Service users can respond to emails when convenient</a:t>
            </a:r>
          </a:p>
          <a:p>
            <a:r>
              <a:rPr lang="en-GB" sz="2000"/>
              <a:t>Some service users prefer email contact as more confidential than receiving letters in post</a:t>
            </a:r>
          </a:p>
          <a:p>
            <a:r>
              <a:rPr lang="en-GB" sz="2000"/>
              <a:t>Client group tend to be tech savvy and like the option of email communication</a:t>
            </a:r>
          </a:p>
          <a:p>
            <a:endParaRPr lang="en-GB" sz="2000"/>
          </a:p>
        </p:txBody>
      </p:sp>
    </p:spTree>
    <p:extLst>
      <p:ext uri="{BB962C8B-B14F-4D97-AF65-F5344CB8AC3E}">
        <p14:creationId xmlns:p14="http://schemas.microsoft.com/office/powerpoint/2010/main" val="2199810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52AF62-EF24-5004-CA9B-D0EF34D04F0F}"/>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Challenges</a:t>
            </a:r>
          </a:p>
        </p:txBody>
      </p:sp>
      <p:graphicFrame>
        <p:nvGraphicFramePr>
          <p:cNvPr id="5" name="Content Placeholder 2">
            <a:extLst>
              <a:ext uri="{FF2B5EF4-FFF2-40B4-BE49-F238E27FC236}">
                <a16:creationId xmlns:a16="http://schemas.microsoft.com/office/drawing/2014/main" id="{089805B6-436B-C9B8-0CD1-CE49CDD3D552}"/>
              </a:ext>
            </a:extLst>
          </p:cNvPr>
          <p:cNvGraphicFramePr>
            <a:graphicFrameLocks noGrp="1"/>
          </p:cNvGraphicFramePr>
          <p:nvPr>
            <p:ph idx="1"/>
            <p:extLst>
              <p:ext uri="{D42A27DB-BD31-4B8C-83A1-F6EECF244321}">
                <p14:modId xmlns:p14="http://schemas.microsoft.com/office/powerpoint/2010/main" val="124523205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9688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ED73A0-F50E-485B-B0F0-2F0E82233472}"/>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Solutions</a:t>
            </a:r>
          </a:p>
        </p:txBody>
      </p:sp>
      <p:sp>
        <p:nvSpPr>
          <p:cNvPr id="23" name="Content Placeholder 2">
            <a:extLst>
              <a:ext uri="{FF2B5EF4-FFF2-40B4-BE49-F238E27FC236}">
                <a16:creationId xmlns:a16="http://schemas.microsoft.com/office/drawing/2014/main" id="{3CA7BCC3-C9A6-978C-ECBC-509B728F9E43}"/>
              </a:ext>
            </a:extLst>
          </p:cNvPr>
          <p:cNvSpPr>
            <a:spLocks noGrp="1"/>
          </p:cNvSpPr>
          <p:nvPr>
            <p:ph idx="1"/>
          </p:nvPr>
        </p:nvSpPr>
        <p:spPr>
          <a:xfrm>
            <a:off x="1371599" y="2318197"/>
            <a:ext cx="9724031" cy="3683358"/>
          </a:xfrm>
        </p:spPr>
        <p:txBody>
          <a:bodyPr anchor="ctr">
            <a:normAutofit/>
          </a:bodyPr>
          <a:lstStyle/>
          <a:p>
            <a:r>
              <a:rPr lang="en-GB" sz="2000" dirty="0"/>
              <a:t>Service users are made aware at time of referral that email is the preferred communication of the service when they are referred into service, so they know to expect emails and check accounts accordingly</a:t>
            </a:r>
          </a:p>
          <a:p>
            <a:r>
              <a:rPr lang="en-GB" sz="2000" dirty="0"/>
              <a:t>Service users can make service aware of any barriers to using this form of communication</a:t>
            </a:r>
          </a:p>
          <a:p>
            <a:r>
              <a:rPr lang="en-GB" sz="2000" dirty="0"/>
              <a:t>Admin team/ peer mentor can contact to collect referral information over the phone</a:t>
            </a:r>
          </a:p>
          <a:p>
            <a:r>
              <a:rPr lang="en-GB" sz="2000" dirty="0"/>
              <a:t>We accept paper referrals if electronic methods not easy for service users</a:t>
            </a:r>
          </a:p>
          <a:p>
            <a:r>
              <a:rPr lang="en-GB" sz="2000" dirty="0"/>
              <a:t>Use shared remote inbox used by all practitioners to reduce direct email contact to clinicians (need to make service users aware that emails can be read by other team members)</a:t>
            </a:r>
          </a:p>
          <a:p>
            <a:r>
              <a:rPr lang="en-GB" sz="2000" dirty="0"/>
              <a:t>Mark emails as confidential to work in line with information governance requirements</a:t>
            </a:r>
          </a:p>
        </p:txBody>
      </p:sp>
    </p:spTree>
    <p:extLst>
      <p:ext uri="{BB962C8B-B14F-4D97-AF65-F5344CB8AC3E}">
        <p14:creationId xmlns:p14="http://schemas.microsoft.com/office/powerpoint/2010/main" val="420535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41" name="Group 4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35" name="Rectangle 34">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8" name="Freeform: Shape 37">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40" name="Rectangle 39">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99D7C837-CBE1-09C6-E1A4-AE4DF2FCA3A8}"/>
              </a:ext>
            </a:extLst>
          </p:cNvPr>
          <p:cNvSpPr>
            <a:spLocks noGrp="1"/>
          </p:cNvSpPr>
          <p:nvPr>
            <p:ph type="title"/>
          </p:nvPr>
        </p:nvSpPr>
        <p:spPr>
          <a:xfrm>
            <a:off x="1143000" y="990599"/>
            <a:ext cx="9906000" cy="685800"/>
          </a:xfrm>
        </p:spPr>
        <p:txBody>
          <a:bodyPr anchor="t">
            <a:normAutofit/>
          </a:bodyPr>
          <a:lstStyle/>
          <a:p>
            <a:r>
              <a:rPr lang="en-GB" sz="4000" dirty="0"/>
              <a:t>Data collection</a:t>
            </a:r>
          </a:p>
        </p:txBody>
      </p:sp>
      <p:graphicFrame>
        <p:nvGraphicFramePr>
          <p:cNvPr id="5" name="Content Placeholder 2">
            <a:extLst>
              <a:ext uri="{FF2B5EF4-FFF2-40B4-BE49-F238E27FC236}">
                <a16:creationId xmlns:a16="http://schemas.microsoft.com/office/drawing/2014/main" id="{AAF771E2-87FA-0B8F-A889-7051B47235B9}"/>
              </a:ext>
            </a:extLst>
          </p:cNvPr>
          <p:cNvGraphicFramePr>
            <a:graphicFrameLocks noGrp="1"/>
          </p:cNvGraphicFramePr>
          <p:nvPr>
            <p:ph idx="1"/>
            <p:extLst>
              <p:ext uri="{D42A27DB-BD31-4B8C-83A1-F6EECF244321}">
                <p14:modId xmlns:p14="http://schemas.microsoft.com/office/powerpoint/2010/main" val="1492672486"/>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360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697383-C65B-7B55-C6CD-62AB21BFC54C}"/>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923016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0D1525-D2FD-4A8F-17BB-74B8604E7F6E}"/>
              </a:ext>
            </a:extLst>
          </p:cNvPr>
          <p:cNvPicPr>
            <a:picLocks noChangeAspect="1"/>
          </p:cNvPicPr>
          <p:nvPr/>
        </p:nvPicPr>
        <p:blipFill rotWithShape="1">
          <a:blip r:embed="rId2"/>
          <a:srcRect b="8214"/>
          <a:stretch/>
        </p:blipFill>
        <p:spPr>
          <a:xfrm>
            <a:off x="0" y="1674"/>
            <a:ext cx="12192000" cy="6293110"/>
          </a:xfrm>
          <a:prstGeom prst="rect">
            <a:avLst/>
          </a:prstGeom>
        </p:spPr>
      </p:pic>
    </p:spTree>
    <p:extLst>
      <p:ext uri="{BB962C8B-B14F-4D97-AF65-F5344CB8AC3E}">
        <p14:creationId xmlns:p14="http://schemas.microsoft.com/office/powerpoint/2010/main" val="3593888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65E3DC-DAC5-429E-09DE-0980206091E2}"/>
              </a:ext>
            </a:extLst>
          </p:cNvPr>
          <p:cNvPicPr>
            <a:picLocks noChangeAspect="1"/>
          </p:cNvPicPr>
          <p:nvPr/>
        </p:nvPicPr>
        <p:blipFill>
          <a:blip r:embed="rId2"/>
          <a:stretch>
            <a:fillRect/>
          </a:stretch>
        </p:blipFill>
        <p:spPr>
          <a:xfrm>
            <a:off x="648752" y="588018"/>
            <a:ext cx="10894496" cy="5681964"/>
          </a:xfrm>
          <a:prstGeom prst="rect">
            <a:avLst/>
          </a:prstGeom>
        </p:spPr>
      </p:pic>
    </p:spTree>
    <p:extLst>
      <p:ext uri="{BB962C8B-B14F-4D97-AF65-F5344CB8AC3E}">
        <p14:creationId xmlns:p14="http://schemas.microsoft.com/office/powerpoint/2010/main" val="395368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2C1B7F-454A-5974-053C-BCD864E5DD12}"/>
              </a:ext>
            </a:extLst>
          </p:cNvPr>
          <p:cNvPicPr>
            <a:picLocks noChangeAspect="1"/>
          </p:cNvPicPr>
          <p:nvPr/>
        </p:nvPicPr>
        <p:blipFill rotWithShape="1">
          <a:blip r:embed="rId2"/>
          <a:srcRect b="7442"/>
          <a:stretch/>
        </p:blipFill>
        <p:spPr>
          <a:xfrm>
            <a:off x="0" y="1674"/>
            <a:ext cx="12192000" cy="6346118"/>
          </a:xfrm>
          <a:prstGeom prst="rect">
            <a:avLst/>
          </a:prstGeom>
        </p:spPr>
      </p:pic>
    </p:spTree>
    <p:extLst>
      <p:ext uri="{BB962C8B-B14F-4D97-AF65-F5344CB8AC3E}">
        <p14:creationId xmlns:p14="http://schemas.microsoft.com/office/powerpoint/2010/main" val="1589010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493C641-36A9-EE81-C653-8935D2E7B16F}"/>
              </a:ext>
            </a:extLst>
          </p:cNvPr>
          <p:cNvSpPr>
            <a:spLocks noGrp="1"/>
          </p:cNvSpPr>
          <p:nvPr>
            <p:ph type="title"/>
          </p:nvPr>
        </p:nvSpPr>
        <p:spPr>
          <a:xfrm rot="16200000">
            <a:off x="-1325880" y="1947672"/>
            <a:ext cx="5961888" cy="2788920"/>
          </a:xfrm>
        </p:spPr>
        <p:txBody>
          <a:bodyPr anchor="ctr">
            <a:normAutofit/>
          </a:bodyPr>
          <a:lstStyle/>
          <a:p>
            <a:r>
              <a:rPr lang="en-GB" sz="4800">
                <a:solidFill>
                  <a:schemeClr val="bg1"/>
                </a:solidFill>
              </a:rPr>
              <a:t>Delivering groups online - benefits</a:t>
            </a:r>
          </a:p>
        </p:txBody>
      </p:sp>
      <p:graphicFrame>
        <p:nvGraphicFramePr>
          <p:cNvPr id="29" name="Content Placeholder 2">
            <a:extLst>
              <a:ext uri="{FF2B5EF4-FFF2-40B4-BE49-F238E27FC236}">
                <a16:creationId xmlns:a16="http://schemas.microsoft.com/office/drawing/2014/main" id="{2D3CE669-3460-90F4-2CD8-7F81CDF5DB54}"/>
              </a:ext>
            </a:extLst>
          </p:cNvPr>
          <p:cNvGraphicFramePr>
            <a:graphicFrameLocks noGrp="1"/>
          </p:cNvGraphicFramePr>
          <p:nvPr>
            <p:ph idx="1"/>
            <p:extLst>
              <p:ext uri="{D42A27DB-BD31-4B8C-83A1-F6EECF244321}">
                <p14:modId xmlns:p14="http://schemas.microsoft.com/office/powerpoint/2010/main" val="3471024756"/>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061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A093CF-F659-DC4A-EEB6-AC71E207FFF2}"/>
              </a:ext>
            </a:extLst>
          </p:cNvPr>
          <p:cNvSpPr>
            <a:spLocks noGrp="1"/>
          </p:cNvSpPr>
          <p:nvPr>
            <p:ph type="title"/>
          </p:nvPr>
        </p:nvSpPr>
        <p:spPr>
          <a:xfrm>
            <a:off x="6513788" y="365125"/>
            <a:ext cx="4840010" cy="1807305"/>
          </a:xfrm>
        </p:spPr>
        <p:txBody>
          <a:bodyPr>
            <a:normAutofit/>
          </a:bodyPr>
          <a:lstStyle/>
          <a:p>
            <a:r>
              <a:rPr lang="en-GB" dirty="0"/>
              <a:t>Delivering groups online - challenges</a:t>
            </a:r>
          </a:p>
        </p:txBody>
      </p:sp>
      <p:pic>
        <p:nvPicPr>
          <p:cNvPr id="4" name="Picture 3">
            <a:extLst>
              <a:ext uri="{FF2B5EF4-FFF2-40B4-BE49-F238E27FC236}">
                <a16:creationId xmlns:a16="http://schemas.microsoft.com/office/drawing/2014/main" id="{E93EBCB0-3B20-B126-B663-AD610D1688A3}"/>
              </a:ext>
            </a:extLst>
          </p:cNvPr>
          <p:cNvPicPr>
            <a:picLocks noChangeAspect="1"/>
          </p:cNvPicPr>
          <p:nvPr/>
        </p:nvPicPr>
        <p:blipFill rotWithShape="1">
          <a:blip r:embed="rId2"/>
          <a:srcRect l="34666" r="15166"/>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5F8E2F66-7054-F676-B868-77F379C8ED4E}"/>
              </a:ext>
            </a:extLst>
          </p:cNvPr>
          <p:cNvSpPr>
            <a:spLocks noGrp="1"/>
          </p:cNvSpPr>
          <p:nvPr>
            <p:ph idx="1"/>
          </p:nvPr>
        </p:nvSpPr>
        <p:spPr>
          <a:xfrm>
            <a:off x="6513788" y="2333297"/>
            <a:ext cx="4840010" cy="3843666"/>
          </a:xfrm>
        </p:spPr>
        <p:txBody>
          <a:bodyPr>
            <a:normAutofit/>
          </a:bodyPr>
          <a:lstStyle/>
          <a:p>
            <a:r>
              <a:rPr lang="en-GB" sz="2000" dirty="0"/>
              <a:t>Service expectations versus respecting people’s living environments </a:t>
            </a:r>
          </a:p>
          <a:p>
            <a:r>
              <a:rPr lang="en-GB" sz="2000" dirty="0"/>
              <a:t>People having cameras off during group</a:t>
            </a:r>
          </a:p>
          <a:p>
            <a:r>
              <a:rPr lang="en-GB" sz="2000" dirty="0"/>
              <a:t>People attending in cars, while driving etc.</a:t>
            </a:r>
          </a:p>
          <a:p>
            <a:endParaRPr lang="en-GB" sz="2000" dirty="0"/>
          </a:p>
          <a:p>
            <a:endParaRPr lang="en-GB" sz="2000" dirty="0"/>
          </a:p>
          <a:p>
            <a:endParaRPr lang="en-GB" sz="2000" dirty="0"/>
          </a:p>
          <a:p>
            <a:endParaRPr lang="en-GB" sz="2000" dirty="0"/>
          </a:p>
          <a:p>
            <a:endParaRPr lang="en-GB" sz="2000" dirty="0"/>
          </a:p>
        </p:txBody>
      </p:sp>
    </p:spTree>
    <p:extLst>
      <p:ext uri="{BB962C8B-B14F-4D97-AF65-F5344CB8AC3E}">
        <p14:creationId xmlns:p14="http://schemas.microsoft.com/office/powerpoint/2010/main" val="2131135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EAFBC6-4622-4484-65D0-B34C45493892}"/>
              </a:ext>
            </a:extLst>
          </p:cNvPr>
          <p:cNvSpPr>
            <a:spLocks noGrp="1"/>
          </p:cNvSpPr>
          <p:nvPr>
            <p:ph type="title"/>
          </p:nvPr>
        </p:nvSpPr>
        <p:spPr>
          <a:xfrm>
            <a:off x="838201" y="365125"/>
            <a:ext cx="5251316" cy="1807305"/>
          </a:xfrm>
        </p:spPr>
        <p:txBody>
          <a:bodyPr>
            <a:normAutofit/>
          </a:bodyPr>
          <a:lstStyle/>
          <a:p>
            <a:r>
              <a:rPr lang="en-GB"/>
              <a:t>Delivering groups online - challenges</a:t>
            </a:r>
            <a:endParaRPr lang="en-GB" dirty="0"/>
          </a:p>
        </p:txBody>
      </p:sp>
      <p:sp>
        <p:nvSpPr>
          <p:cNvPr id="3" name="Content Placeholder 2">
            <a:extLst>
              <a:ext uri="{FF2B5EF4-FFF2-40B4-BE49-F238E27FC236}">
                <a16:creationId xmlns:a16="http://schemas.microsoft.com/office/drawing/2014/main" id="{90CCB066-2250-4D6F-1CA5-8B523B8F94D9}"/>
              </a:ext>
            </a:extLst>
          </p:cNvPr>
          <p:cNvSpPr>
            <a:spLocks noGrp="1"/>
          </p:cNvSpPr>
          <p:nvPr>
            <p:ph idx="1"/>
          </p:nvPr>
        </p:nvSpPr>
        <p:spPr>
          <a:xfrm>
            <a:off x="838200" y="2333297"/>
            <a:ext cx="4619621" cy="3843666"/>
          </a:xfrm>
        </p:spPr>
        <p:txBody>
          <a:bodyPr>
            <a:normAutofit/>
          </a:bodyPr>
          <a:lstStyle/>
          <a:p>
            <a:r>
              <a:rPr lang="en-GB" sz="2000"/>
              <a:t>Have to be mindful that online meetings can be very unfamiliar for some people- need to clearly explain what they will be like so service users can give informed consent to attend</a:t>
            </a:r>
          </a:p>
          <a:p>
            <a:r>
              <a:rPr lang="en-GB" sz="2000"/>
              <a:t>Can be difficult to maintain concentration for up to 90 mins</a:t>
            </a:r>
          </a:p>
          <a:p>
            <a:endParaRPr lang="en-GB" sz="2000"/>
          </a:p>
        </p:txBody>
      </p:sp>
      <p:pic>
        <p:nvPicPr>
          <p:cNvPr id="2050" name="Picture 2" descr="How to Zoom Through A Tedious School Day – The PCS Roar">
            <a:extLst>
              <a:ext uri="{FF2B5EF4-FFF2-40B4-BE49-F238E27FC236}">
                <a16:creationId xmlns:a16="http://schemas.microsoft.com/office/drawing/2014/main" id="{EA66D050-D321-733A-032F-14405B8D44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740"/>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656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194957E-E0D9-4497-BA4D-2184201EA08E}"/>
              </a:ext>
            </a:extLst>
          </p:cNvPr>
          <p:cNvPicPr>
            <a:picLocks noChangeAspect="1"/>
          </p:cNvPicPr>
          <p:nvPr/>
        </p:nvPicPr>
        <p:blipFill rotWithShape="1">
          <a:blip r:embed="rId2"/>
          <a:srcRect l="913" r="4970" b="-1"/>
          <a:stretch/>
        </p:blipFill>
        <p:spPr>
          <a:xfrm>
            <a:off x="2522356"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51332A-C541-045F-FB6E-F5B751C8062A}"/>
              </a:ext>
            </a:extLst>
          </p:cNvPr>
          <p:cNvSpPr>
            <a:spLocks noGrp="1"/>
          </p:cNvSpPr>
          <p:nvPr>
            <p:ph type="title"/>
          </p:nvPr>
        </p:nvSpPr>
        <p:spPr>
          <a:xfrm>
            <a:off x="838200" y="365125"/>
            <a:ext cx="3822189" cy="1899912"/>
          </a:xfrm>
        </p:spPr>
        <p:txBody>
          <a:bodyPr>
            <a:normAutofit/>
          </a:bodyPr>
          <a:lstStyle/>
          <a:p>
            <a:r>
              <a:rPr lang="en-GB" sz="4000"/>
              <a:t>Delivering groups online - challenges</a:t>
            </a:r>
          </a:p>
        </p:txBody>
      </p:sp>
      <p:sp>
        <p:nvSpPr>
          <p:cNvPr id="3" name="Content Placeholder 2">
            <a:extLst>
              <a:ext uri="{FF2B5EF4-FFF2-40B4-BE49-F238E27FC236}">
                <a16:creationId xmlns:a16="http://schemas.microsoft.com/office/drawing/2014/main" id="{271BEEA1-6670-49EE-DA65-D8AED48CB59D}"/>
              </a:ext>
            </a:extLst>
          </p:cNvPr>
          <p:cNvSpPr>
            <a:spLocks noGrp="1"/>
          </p:cNvSpPr>
          <p:nvPr>
            <p:ph idx="1"/>
          </p:nvPr>
        </p:nvSpPr>
        <p:spPr>
          <a:xfrm>
            <a:off x="838200" y="2434201"/>
            <a:ext cx="3822189" cy="3742762"/>
          </a:xfrm>
        </p:spPr>
        <p:txBody>
          <a:bodyPr>
            <a:normAutofit/>
          </a:bodyPr>
          <a:lstStyle/>
          <a:p>
            <a:r>
              <a:rPr lang="en-GB" sz="2000"/>
              <a:t>Some people do not like online format – may be more passive, lose concentration, feel anxious about using technology</a:t>
            </a:r>
          </a:p>
          <a:p>
            <a:r>
              <a:rPr lang="en-GB" sz="2000"/>
              <a:t>Can be difficult to monitor people’s engagement when on screen, especially when screen sharing</a:t>
            </a:r>
          </a:p>
          <a:p>
            <a:r>
              <a:rPr lang="en-GB" sz="2000"/>
              <a:t>Harder to develop peer relationships when online as less chance for informal contact before and after groups etc. </a:t>
            </a:r>
          </a:p>
          <a:p>
            <a:endParaRPr lang="en-GB" sz="2000"/>
          </a:p>
          <a:p>
            <a:endParaRPr lang="en-GB" sz="2000"/>
          </a:p>
        </p:txBody>
      </p:sp>
    </p:spTree>
    <p:extLst>
      <p:ext uri="{BB962C8B-B14F-4D97-AF65-F5344CB8AC3E}">
        <p14:creationId xmlns:p14="http://schemas.microsoft.com/office/powerpoint/2010/main" val="3998459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7121A9-0A91-FEB5-C4BB-C910CE988E96}"/>
              </a:ext>
            </a:extLst>
          </p:cNvPr>
          <p:cNvPicPr>
            <a:picLocks noChangeAspect="1"/>
          </p:cNvPicPr>
          <p:nvPr/>
        </p:nvPicPr>
        <p:blipFill rotWithShape="1">
          <a:blip r:embed="rId2">
            <a:duotone>
              <a:schemeClr val="bg2">
                <a:shade val="45000"/>
                <a:satMod val="135000"/>
              </a:schemeClr>
              <a:prstClr val="white"/>
            </a:duotone>
          </a:blip>
          <a:srcRect l="6325" r="12341" b="-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43AB90-FE73-870F-588A-E184478B04E2}"/>
              </a:ext>
            </a:extLst>
          </p:cNvPr>
          <p:cNvSpPr>
            <a:spLocks noGrp="1"/>
          </p:cNvSpPr>
          <p:nvPr>
            <p:ph type="title"/>
          </p:nvPr>
        </p:nvSpPr>
        <p:spPr>
          <a:xfrm>
            <a:off x="838200" y="365125"/>
            <a:ext cx="10515600" cy="1325563"/>
          </a:xfrm>
        </p:spPr>
        <p:txBody>
          <a:bodyPr>
            <a:normAutofit/>
          </a:bodyPr>
          <a:lstStyle/>
          <a:p>
            <a:r>
              <a:rPr lang="en-GB" dirty="0"/>
              <a:t>Delivering groups online - solutions</a:t>
            </a:r>
          </a:p>
        </p:txBody>
      </p:sp>
      <p:graphicFrame>
        <p:nvGraphicFramePr>
          <p:cNvPr id="5" name="Content Placeholder 2">
            <a:extLst>
              <a:ext uri="{FF2B5EF4-FFF2-40B4-BE49-F238E27FC236}">
                <a16:creationId xmlns:a16="http://schemas.microsoft.com/office/drawing/2014/main" id="{FBBE812B-DD8C-2A36-BF52-42E6048F984D}"/>
              </a:ext>
            </a:extLst>
          </p:cNvPr>
          <p:cNvGraphicFramePr>
            <a:graphicFrameLocks noGrp="1"/>
          </p:cNvGraphicFramePr>
          <p:nvPr>
            <p:ph idx="1"/>
            <p:extLst>
              <p:ext uri="{D42A27DB-BD31-4B8C-83A1-F6EECF244321}">
                <p14:modId xmlns:p14="http://schemas.microsoft.com/office/powerpoint/2010/main" val="11234900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677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A141A1-13C2-F7D2-7805-6E96C807CE44}"/>
              </a:ext>
            </a:extLst>
          </p:cNvPr>
          <p:cNvPicPr>
            <a:picLocks noChangeAspect="1"/>
          </p:cNvPicPr>
          <p:nvPr/>
        </p:nvPicPr>
        <p:blipFill rotWithShape="1">
          <a:blip r:embed="rId2"/>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D7523B-9EAD-C992-801D-837F2A9CB957}"/>
              </a:ext>
            </a:extLst>
          </p:cNvPr>
          <p:cNvSpPr>
            <a:spLocks noGrp="1"/>
          </p:cNvSpPr>
          <p:nvPr>
            <p:ph type="title"/>
          </p:nvPr>
        </p:nvSpPr>
        <p:spPr>
          <a:xfrm>
            <a:off x="838200" y="365125"/>
            <a:ext cx="10515600" cy="1325563"/>
          </a:xfrm>
        </p:spPr>
        <p:txBody>
          <a:bodyPr>
            <a:normAutofit/>
          </a:bodyPr>
          <a:lstStyle/>
          <a:p>
            <a:r>
              <a:rPr lang="en-GB" dirty="0"/>
              <a:t>Solutions</a:t>
            </a:r>
          </a:p>
        </p:txBody>
      </p:sp>
      <p:graphicFrame>
        <p:nvGraphicFramePr>
          <p:cNvPr id="5" name="Content Placeholder 2">
            <a:extLst>
              <a:ext uri="{FF2B5EF4-FFF2-40B4-BE49-F238E27FC236}">
                <a16:creationId xmlns:a16="http://schemas.microsoft.com/office/drawing/2014/main" id="{468749A1-1D4B-FC8A-6163-3AD2219A6214}"/>
              </a:ext>
            </a:extLst>
          </p:cNvPr>
          <p:cNvGraphicFramePr>
            <a:graphicFrameLocks noGrp="1"/>
          </p:cNvGraphicFramePr>
          <p:nvPr>
            <p:ph idx="1"/>
            <p:extLst>
              <p:ext uri="{D42A27DB-BD31-4B8C-83A1-F6EECF244321}">
                <p14:modId xmlns:p14="http://schemas.microsoft.com/office/powerpoint/2010/main" val="16567420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9623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7EAF31-BFCC-8287-16AB-7F9D7A2492C8}"/>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Solutions</a:t>
            </a:r>
          </a:p>
        </p:txBody>
      </p:sp>
      <p:graphicFrame>
        <p:nvGraphicFramePr>
          <p:cNvPr id="5" name="Content Placeholder 2">
            <a:extLst>
              <a:ext uri="{FF2B5EF4-FFF2-40B4-BE49-F238E27FC236}">
                <a16:creationId xmlns:a16="http://schemas.microsoft.com/office/drawing/2014/main" id="{96B56AA6-E5CB-4021-8E89-36973E1FFEA6}"/>
              </a:ext>
            </a:extLst>
          </p:cNvPr>
          <p:cNvGraphicFramePr>
            <a:graphicFrameLocks noGrp="1"/>
          </p:cNvGraphicFramePr>
          <p:nvPr>
            <p:ph idx="1"/>
            <p:extLst>
              <p:ext uri="{D42A27DB-BD31-4B8C-83A1-F6EECF244321}">
                <p14:modId xmlns:p14="http://schemas.microsoft.com/office/powerpoint/2010/main" val="417492950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0544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DFCFEB-E101-2FDE-B85E-8F958217AF2F}"/>
              </a:ext>
            </a:extLst>
          </p:cNvPr>
          <p:cNvSpPr>
            <a:spLocks noGrp="1"/>
          </p:cNvSpPr>
          <p:nvPr>
            <p:ph type="title"/>
          </p:nvPr>
        </p:nvSpPr>
        <p:spPr>
          <a:xfrm>
            <a:off x="838200" y="365125"/>
            <a:ext cx="10515600" cy="1325563"/>
          </a:xfrm>
        </p:spPr>
        <p:txBody>
          <a:bodyPr>
            <a:normAutofit/>
          </a:bodyPr>
          <a:lstStyle/>
          <a:p>
            <a:r>
              <a:rPr lang="en-GB" sz="4200"/>
              <a:t>Considering safety of service users accessing group</a:t>
            </a:r>
          </a:p>
        </p:txBody>
      </p:sp>
      <p:sp>
        <p:nvSpPr>
          <p:cNvPr id="36"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549BA9F-F493-D1A4-98AD-45DB1EFE3C52}"/>
              </a:ext>
            </a:extLst>
          </p:cNvPr>
          <p:cNvGraphicFramePr>
            <a:graphicFrameLocks noGrp="1"/>
          </p:cNvGraphicFramePr>
          <p:nvPr>
            <p:ph idx="1"/>
            <p:extLst>
              <p:ext uri="{D42A27DB-BD31-4B8C-83A1-F6EECF244321}">
                <p14:modId xmlns:p14="http://schemas.microsoft.com/office/powerpoint/2010/main" val="1266054122"/>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636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ACBA14-0DED-0235-2ACF-D452A1E6AC09}"/>
              </a:ext>
            </a:extLst>
          </p:cNvPr>
          <p:cNvSpPr>
            <a:spLocks noGrp="1"/>
          </p:cNvSpPr>
          <p:nvPr>
            <p:ph type="title"/>
          </p:nvPr>
        </p:nvSpPr>
        <p:spPr>
          <a:xfrm>
            <a:off x="1383564" y="348865"/>
            <a:ext cx="9718111" cy="1576446"/>
          </a:xfrm>
        </p:spPr>
        <p:txBody>
          <a:bodyPr anchor="ctr">
            <a:normAutofit/>
          </a:bodyPr>
          <a:lstStyle/>
          <a:p>
            <a:r>
              <a:rPr lang="en-GB" sz="4000">
                <a:solidFill>
                  <a:srgbClr val="FFFFFF"/>
                </a:solidFill>
              </a:rPr>
              <a:t>Delivering online therapy - benefits</a:t>
            </a:r>
          </a:p>
        </p:txBody>
      </p:sp>
      <p:graphicFrame>
        <p:nvGraphicFramePr>
          <p:cNvPr id="5" name="Content Placeholder 2">
            <a:extLst>
              <a:ext uri="{FF2B5EF4-FFF2-40B4-BE49-F238E27FC236}">
                <a16:creationId xmlns:a16="http://schemas.microsoft.com/office/drawing/2014/main" id="{357FF5AD-7D49-95FC-7DF2-9F15D332F883}"/>
              </a:ext>
            </a:extLst>
          </p:cNvPr>
          <p:cNvGraphicFramePr>
            <a:graphicFrameLocks noGrp="1"/>
          </p:cNvGraphicFramePr>
          <p:nvPr>
            <p:ph idx="1"/>
            <p:extLst>
              <p:ext uri="{D42A27DB-BD31-4B8C-83A1-F6EECF244321}">
                <p14:modId xmlns:p14="http://schemas.microsoft.com/office/powerpoint/2010/main" val="212694516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2190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7024687B-3153-123C-0A8C-D7D007FAF1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31" name="Rectangle 30">
              <a:extLst>
                <a:ext uri="{FF2B5EF4-FFF2-40B4-BE49-F238E27FC236}">
                  <a16:creationId xmlns:a16="http://schemas.microsoft.com/office/drawing/2014/main" id="{8D6305F5-7509-0BF5-12D3-30451FCD7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71C5C7A-6D55-5B27-646E-39C962693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3B3B1F4-948C-963C-E6EA-60CF7FBFA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DA9FFB5-CE02-663A-9169-1B7BBF9FFB58}"/>
              </a:ext>
            </a:extLst>
          </p:cNvPr>
          <p:cNvSpPr>
            <a:spLocks noGrp="1"/>
          </p:cNvSpPr>
          <p:nvPr>
            <p:ph type="title"/>
          </p:nvPr>
        </p:nvSpPr>
        <p:spPr>
          <a:xfrm>
            <a:off x="876691" y="301843"/>
            <a:ext cx="10477109" cy="1003532"/>
          </a:xfrm>
        </p:spPr>
        <p:txBody>
          <a:bodyPr anchor="ctr">
            <a:normAutofit/>
          </a:bodyPr>
          <a:lstStyle/>
          <a:p>
            <a:r>
              <a:rPr lang="en-GB" sz="3200">
                <a:solidFill>
                  <a:srgbClr val="FFFFFF"/>
                </a:solidFill>
              </a:rPr>
              <a:t>Who are we?</a:t>
            </a:r>
          </a:p>
        </p:txBody>
      </p:sp>
      <p:pic>
        <p:nvPicPr>
          <p:cNvPr id="4" name="Picture 3">
            <a:extLst>
              <a:ext uri="{FF2B5EF4-FFF2-40B4-BE49-F238E27FC236}">
                <a16:creationId xmlns:a16="http://schemas.microsoft.com/office/drawing/2014/main" id="{370A0125-7782-0D69-E286-01F57CFC614A}"/>
              </a:ext>
            </a:extLst>
          </p:cNvPr>
          <p:cNvPicPr>
            <a:picLocks noChangeAspect="1"/>
          </p:cNvPicPr>
          <p:nvPr/>
        </p:nvPicPr>
        <p:blipFill rotWithShape="1">
          <a:blip r:embed="rId2"/>
          <a:srcRect l="26103" r="18342"/>
          <a:stretch/>
        </p:blipFill>
        <p:spPr>
          <a:xfrm>
            <a:off x="6784258" y="2870431"/>
            <a:ext cx="4531442" cy="2548962"/>
          </a:xfrm>
          <a:prstGeom prst="rect">
            <a:avLst/>
          </a:prstGeom>
        </p:spPr>
      </p:pic>
      <p:graphicFrame>
        <p:nvGraphicFramePr>
          <p:cNvPr id="5" name="Content Placeholder 2">
            <a:extLst>
              <a:ext uri="{FF2B5EF4-FFF2-40B4-BE49-F238E27FC236}">
                <a16:creationId xmlns:a16="http://schemas.microsoft.com/office/drawing/2014/main" id="{EEAA3489-1722-8D48-AF8C-BFA34F03DBD6}"/>
              </a:ext>
            </a:extLst>
          </p:cNvPr>
          <p:cNvGraphicFramePr>
            <a:graphicFrameLocks noGrp="1"/>
          </p:cNvGraphicFramePr>
          <p:nvPr>
            <p:ph idx="1"/>
            <p:extLst>
              <p:ext uri="{D42A27DB-BD31-4B8C-83A1-F6EECF244321}">
                <p14:modId xmlns:p14="http://schemas.microsoft.com/office/powerpoint/2010/main" val="1294416025"/>
              </p:ext>
            </p:extLst>
          </p:nvPr>
        </p:nvGraphicFramePr>
        <p:xfrm>
          <a:off x="876301" y="2308124"/>
          <a:ext cx="5025735" cy="3673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3389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008531-2533-00B0-288B-72AFF41D7F92}"/>
              </a:ext>
            </a:extLst>
          </p:cNvPr>
          <p:cNvSpPr>
            <a:spLocks noGrp="1"/>
          </p:cNvSpPr>
          <p:nvPr>
            <p:ph type="title"/>
          </p:nvPr>
        </p:nvSpPr>
        <p:spPr>
          <a:xfrm>
            <a:off x="1383564" y="348865"/>
            <a:ext cx="9718111" cy="1576446"/>
          </a:xfrm>
        </p:spPr>
        <p:txBody>
          <a:bodyPr anchor="ctr">
            <a:normAutofit/>
          </a:bodyPr>
          <a:lstStyle/>
          <a:p>
            <a:r>
              <a:rPr lang="en-GB" sz="4000">
                <a:solidFill>
                  <a:srgbClr val="FFFFFF"/>
                </a:solidFill>
              </a:rPr>
              <a:t>Considerations for online therapy</a:t>
            </a:r>
          </a:p>
        </p:txBody>
      </p:sp>
      <p:graphicFrame>
        <p:nvGraphicFramePr>
          <p:cNvPr id="5" name="Content Placeholder 2">
            <a:extLst>
              <a:ext uri="{FF2B5EF4-FFF2-40B4-BE49-F238E27FC236}">
                <a16:creationId xmlns:a16="http://schemas.microsoft.com/office/drawing/2014/main" id="{EB9FA145-EA3D-24D9-7A02-4EF57C751D6D}"/>
              </a:ext>
            </a:extLst>
          </p:cNvPr>
          <p:cNvGraphicFramePr>
            <a:graphicFrameLocks noGrp="1"/>
          </p:cNvGraphicFramePr>
          <p:nvPr>
            <p:ph idx="1"/>
            <p:extLst>
              <p:ext uri="{D42A27DB-BD31-4B8C-83A1-F6EECF244321}">
                <p14:modId xmlns:p14="http://schemas.microsoft.com/office/powerpoint/2010/main" val="153932006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1234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F3BD99-06ED-CF42-DA07-5B7BAF8A09B9}"/>
              </a:ext>
            </a:extLst>
          </p:cNvPr>
          <p:cNvPicPr>
            <a:picLocks noChangeAspect="1"/>
          </p:cNvPicPr>
          <p:nvPr/>
        </p:nvPicPr>
        <p:blipFill rotWithShape="1">
          <a:blip r:embed="rId2"/>
          <a:srcRect r="29501"/>
          <a:stretch/>
        </p:blipFill>
        <p:spPr>
          <a:xfrm>
            <a:off x="2522356" y="10"/>
            <a:ext cx="9669642" cy="6857990"/>
          </a:xfrm>
          <a:prstGeom prst="rect">
            <a:avLst/>
          </a:prstGeom>
        </p:spPr>
      </p:pic>
      <p:sp>
        <p:nvSpPr>
          <p:cNvPr id="24"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8DD259-B57F-2CE4-7F2B-AB8262B45589}"/>
              </a:ext>
            </a:extLst>
          </p:cNvPr>
          <p:cNvSpPr>
            <a:spLocks noGrp="1"/>
          </p:cNvSpPr>
          <p:nvPr>
            <p:ph type="title"/>
          </p:nvPr>
        </p:nvSpPr>
        <p:spPr>
          <a:xfrm>
            <a:off x="838200" y="365125"/>
            <a:ext cx="3822189" cy="1899912"/>
          </a:xfrm>
        </p:spPr>
        <p:txBody>
          <a:bodyPr>
            <a:normAutofit/>
          </a:bodyPr>
          <a:lstStyle/>
          <a:p>
            <a:r>
              <a:rPr lang="en-GB" sz="4000"/>
              <a:t>Wellbeing of service users</a:t>
            </a:r>
          </a:p>
        </p:txBody>
      </p:sp>
      <p:sp>
        <p:nvSpPr>
          <p:cNvPr id="3" name="Content Placeholder 2">
            <a:extLst>
              <a:ext uri="{FF2B5EF4-FFF2-40B4-BE49-F238E27FC236}">
                <a16:creationId xmlns:a16="http://schemas.microsoft.com/office/drawing/2014/main" id="{3DE0ECB9-6B35-E792-3695-FB48DA322070}"/>
              </a:ext>
            </a:extLst>
          </p:cNvPr>
          <p:cNvSpPr>
            <a:spLocks noGrp="1"/>
          </p:cNvSpPr>
          <p:nvPr>
            <p:ph idx="1"/>
          </p:nvPr>
        </p:nvSpPr>
        <p:spPr>
          <a:xfrm>
            <a:off x="838200" y="2434201"/>
            <a:ext cx="3822189" cy="3742762"/>
          </a:xfrm>
        </p:spPr>
        <p:txBody>
          <a:bodyPr>
            <a:normAutofit/>
          </a:bodyPr>
          <a:lstStyle/>
          <a:p>
            <a:r>
              <a:rPr lang="en-GB" sz="1700" dirty="0"/>
              <a:t>Have to be mindful that people may be accessing emotionally difficult therapy from their own home</a:t>
            </a:r>
          </a:p>
          <a:p>
            <a:r>
              <a:rPr lang="en-GB" sz="1700" dirty="0"/>
              <a:t>Encourage people to use a quiet room, preferably not their bedroom/ living room as may make difficult associations with emotionally driven therapy sessions </a:t>
            </a:r>
          </a:p>
          <a:p>
            <a:r>
              <a:rPr lang="en-GB" sz="1700" dirty="0"/>
              <a:t>Debrief at end of session, bring them back to real world and contain difficult emotions / thoughts that may have arisen</a:t>
            </a:r>
          </a:p>
          <a:p>
            <a:endParaRPr lang="en-GB" sz="1700" dirty="0"/>
          </a:p>
          <a:p>
            <a:endParaRPr lang="en-GB" sz="1700" dirty="0"/>
          </a:p>
          <a:p>
            <a:endParaRPr lang="en-GB" sz="1700" dirty="0"/>
          </a:p>
          <a:p>
            <a:pPr marL="0" indent="0">
              <a:buNone/>
            </a:pPr>
            <a:endParaRPr lang="en-GB" sz="1700" dirty="0"/>
          </a:p>
        </p:txBody>
      </p:sp>
    </p:spTree>
    <p:extLst>
      <p:ext uri="{BB962C8B-B14F-4D97-AF65-F5344CB8AC3E}">
        <p14:creationId xmlns:p14="http://schemas.microsoft.com/office/powerpoint/2010/main" val="3511484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FFE916-9D22-AAE5-18B0-B5C3760031B4}"/>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Benefits of mixed model of working</a:t>
            </a:r>
          </a:p>
        </p:txBody>
      </p:sp>
      <p:graphicFrame>
        <p:nvGraphicFramePr>
          <p:cNvPr id="5" name="Content Placeholder 2">
            <a:extLst>
              <a:ext uri="{FF2B5EF4-FFF2-40B4-BE49-F238E27FC236}">
                <a16:creationId xmlns:a16="http://schemas.microsoft.com/office/drawing/2014/main" id="{885A41EE-B818-DE90-0DC3-2E157EB4C3BC}"/>
              </a:ext>
            </a:extLst>
          </p:cNvPr>
          <p:cNvGraphicFramePr>
            <a:graphicFrameLocks noGrp="1"/>
          </p:cNvGraphicFramePr>
          <p:nvPr>
            <p:ph idx="1"/>
            <p:extLst>
              <p:ext uri="{D42A27DB-BD31-4B8C-83A1-F6EECF244321}">
                <p14:modId xmlns:p14="http://schemas.microsoft.com/office/powerpoint/2010/main" val="134598661"/>
              </p:ext>
            </p:extLst>
          </p:nvPr>
        </p:nvGraphicFramePr>
        <p:xfrm>
          <a:off x="644056" y="1710813"/>
          <a:ext cx="10927829" cy="4594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6737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C5FF3C-CB7D-3C56-D3B0-6B7BFA5C1EFF}"/>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Tips for hybrid working</a:t>
            </a:r>
          </a:p>
        </p:txBody>
      </p:sp>
      <p:sp>
        <p:nvSpPr>
          <p:cNvPr id="17" name="Content Placeholder 2">
            <a:extLst>
              <a:ext uri="{FF2B5EF4-FFF2-40B4-BE49-F238E27FC236}">
                <a16:creationId xmlns:a16="http://schemas.microsoft.com/office/drawing/2014/main" id="{0E272563-EDDA-71AB-E052-4A086224115E}"/>
              </a:ext>
            </a:extLst>
          </p:cNvPr>
          <p:cNvSpPr>
            <a:spLocks noGrp="1"/>
          </p:cNvSpPr>
          <p:nvPr>
            <p:ph idx="1"/>
          </p:nvPr>
        </p:nvSpPr>
        <p:spPr>
          <a:xfrm>
            <a:off x="1371599" y="1789043"/>
            <a:ext cx="9724031" cy="4212512"/>
          </a:xfrm>
        </p:spPr>
        <p:txBody>
          <a:bodyPr anchor="ctr">
            <a:normAutofit/>
          </a:bodyPr>
          <a:lstStyle/>
          <a:p>
            <a:r>
              <a:rPr lang="en-GB" sz="2400" dirty="0"/>
              <a:t>15 minute breaks between clients</a:t>
            </a:r>
          </a:p>
          <a:p>
            <a:r>
              <a:rPr lang="en-GB" sz="2400" dirty="0"/>
              <a:t>Take service users’ concentration levels into account.</a:t>
            </a:r>
          </a:p>
          <a:p>
            <a:r>
              <a:rPr lang="en-GB" sz="2400" dirty="0"/>
              <a:t>Short breaks during sessions if necessary</a:t>
            </a:r>
          </a:p>
          <a:p>
            <a:r>
              <a:rPr lang="en-GB" sz="2400" dirty="0"/>
              <a:t>Try to have mix of face-to-face / remote appointments in working day thus reducing screen fatigue</a:t>
            </a:r>
          </a:p>
          <a:p>
            <a:r>
              <a:rPr lang="en-GB" sz="2400" dirty="0"/>
              <a:t>For smaller clinics, staff go into office on the same days to strengthen working relationships</a:t>
            </a:r>
          </a:p>
        </p:txBody>
      </p:sp>
    </p:spTree>
    <p:extLst>
      <p:ext uri="{BB962C8B-B14F-4D97-AF65-F5344CB8AC3E}">
        <p14:creationId xmlns:p14="http://schemas.microsoft.com/office/powerpoint/2010/main" val="3470160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0E90B-7B78-E081-0E35-B32B34755BB7}"/>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Tips for hybrid working</a:t>
            </a:r>
          </a:p>
        </p:txBody>
      </p:sp>
      <p:sp>
        <p:nvSpPr>
          <p:cNvPr id="3" name="Content Placeholder 2">
            <a:extLst>
              <a:ext uri="{FF2B5EF4-FFF2-40B4-BE49-F238E27FC236}">
                <a16:creationId xmlns:a16="http://schemas.microsoft.com/office/drawing/2014/main" id="{528AFD9C-1423-48BA-7DD2-13C04E9E748D}"/>
              </a:ext>
            </a:extLst>
          </p:cNvPr>
          <p:cNvSpPr>
            <a:spLocks noGrp="1"/>
          </p:cNvSpPr>
          <p:nvPr>
            <p:ph idx="1"/>
          </p:nvPr>
        </p:nvSpPr>
        <p:spPr>
          <a:xfrm>
            <a:off x="1371599" y="2318197"/>
            <a:ext cx="9724031" cy="3683358"/>
          </a:xfrm>
        </p:spPr>
        <p:txBody>
          <a:bodyPr anchor="ctr">
            <a:normAutofit/>
          </a:bodyPr>
          <a:lstStyle/>
          <a:p>
            <a:r>
              <a:rPr lang="en-GB" sz="2400" dirty="0"/>
              <a:t>Be </a:t>
            </a:r>
            <a:r>
              <a:rPr lang="en-GB" sz="2400" dirty="0" err="1"/>
              <a:t>boundaried</a:t>
            </a:r>
            <a:r>
              <a:rPr lang="en-GB" sz="2400" dirty="0"/>
              <a:t> with working hours when working from home- tempting to offer appointments out of working hours as laptop and mobile always to hand</a:t>
            </a:r>
          </a:p>
          <a:p>
            <a:r>
              <a:rPr lang="en-GB" sz="2400" dirty="0"/>
              <a:t>Take screen breaks during service meetings</a:t>
            </a:r>
          </a:p>
          <a:p>
            <a:r>
              <a:rPr lang="en-GB" sz="2400" dirty="0"/>
              <a:t>Service makes staff wellbeing a priority- have twice weekly wellbeing meetings in the morning and wellbeing check-ins during weekly MDT meetings to limit any isolation experienced from working alone</a:t>
            </a:r>
          </a:p>
          <a:p>
            <a:endParaRPr lang="en-GB" sz="2000" dirty="0"/>
          </a:p>
        </p:txBody>
      </p:sp>
    </p:spTree>
    <p:extLst>
      <p:ext uri="{BB962C8B-B14F-4D97-AF65-F5344CB8AC3E}">
        <p14:creationId xmlns:p14="http://schemas.microsoft.com/office/powerpoint/2010/main" val="2720388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20DF24-9097-74F1-B36F-2999319AE500}"/>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Working from home</a:t>
            </a:r>
          </a:p>
        </p:txBody>
      </p:sp>
      <p:graphicFrame>
        <p:nvGraphicFramePr>
          <p:cNvPr id="5" name="Content Placeholder 2">
            <a:extLst>
              <a:ext uri="{FF2B5EF4-FFF2-40B4-BE49-F238E27FC236}">
                <a16:creationId xmlns:a16="http://schemas.microsoft.com/office/drawing/2014/main" id="{69DFC909-C888-70CC-81E8-DE05FF276589}"/>
              </a:ext>
            </a:extLst>
          </p:cNvPr>
          <p:cNvGraphicFramePr>
            <a:graphicFrameLocks noGrp="1"/>
          </p:cNvGraphicFramePr>
          <p:nvPr>
            <p:ph idx="1"/>
            <p:extLst>
              <p:ext uri="{D42A27DB-BD31-4B8C-83A1-F6EECF244321}">
                <p14:modId xmlns:p14="http://schemas.microsoft.com/office/powerpoint/2010/main" val="204947902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6449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EED786-89C1-A2C0-D8D4-AE64A04A24E7}"/>
              </a:ext>
            </a:extLst>
          </p:cNvPr>
          <p:cNvSpPr>
            <a:spLocks noGrp="1"/>
          </p:cNvSpPr>
          <p:nvPr>
            <p:ph type="title"/>
          </p:nvPr>
        </p:nvSpPr>
        <p:spPr>
          <a:xfrm>
            <a:off x="686834" y="1153572"/>
            <a:ext cx="3200400" cy="4461163"/>
          </a:xfrm>
        </p:spPr>
        <p:txBody>
          <a:bodyPr>
            <a:normAutofit/>
          </a:bodyPr>
          <a:lstStyle/>
          <a:p>
            <a:r>
              <a:rPr lang="en-GB">
                <a:solidFill>
                  <a:srgbClr val="FFFFFF"/>
                </a:solidFill>
              </a:rPr>
              <a:t>Summary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C2977679-5505-DCA2-4E8F-42482C2121C3}"/>
              </a:ext>
            </a:extLst>
          </p:cNvPr>
          <p:cNvSpPr>
            <a:spLocks noGrp="1"/>
          </p:cNvSpPr>
          <p:nvPr>
            <p:ph idx="1"/>
          </p:nvPr>
        </p:nvSpPr>
        <p:spPr>
          <a:xfrm>
            <a:off x="4447308" y="591344"/>
            <a:ext cx="6906491" cy="5585619"/>
          </a:xfrm>
        </p:spPr>
        <p:txBody>
          <a:bodyPr anchor="ctr">
            <a:normAutofit/>
          </a:bodyPr>
          <a:lstStyle/>
          <a:p>
            <a:r>
              <a:rPr lang="en-GB"/>
              <a:t>Staff appreciate the flexibility of a hybrid model of working and the considerations regarding their wellbeing in working in this way</a:t>
            </a:r>
          </a:p>
          <a:p>
            <a:r>
              <a:rPr lang="en-GB"/>
              <a:t>Service users appreciate the choice of appointments offered </a:t>
            </a:r>
          </a:p>
          <a:p>
            <a:r>
              <a:rPr lang="en-GB"/>
              <a:t>Collecting large amounts of data allows us to use this to contribute to research in the field</a:t>
            </a:r>
          </a:p>
        </p:txBody>
      </p:sp>
    </p:spTree>
    <p:extLst>
      <p:ext uri="{BB962C8B-B14F-4D97-AF65-F5344CB8AC3E}">
        <p14:creationId xmlns:p14="http://schemas.microsoft.com/office/powerpoint/2010/main" val="3020115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8C83817-C636-9910-5E44-0AAB4985B078}"/>
              </a:ext>
            </a:extLst>
          </p:cNvPr>
          <p:cNvSpPr>
            <a:spLocks noGrp="1"/>
          </p:cNvSpPr>
          <p:nvPr>
            <p:ph type="title"/>
          </p:nvPr>
        </p:nvSpPr>
        <p:spPr>
          <a:xfrm>
            <a:off x="838201" y="643467"/>
            <a:ext cx="3888526" cy="1800526"/>
          </a:xfrm>
        </p:spPr>
        <p:txBody>
          <a:bodyPr>
            <a:normAutofit/>
          </a:bodyPr>
          <a:lstStyle/>
          <a:p>
            <a:r>
              <a:rPr lang="en-GB" dirty="0"/>
              <a:t>Background</a:t>
            </a:r>
          </a:p>
        </p:txBody>
      </p:sp>
      <p:sp>
        <p:nvSpPr>
          <p:cNvPr id="3" name="Content Placeholder 2">
            <a:extLst>
              <a:ext uri="{FF2B5EF4-FFF2-40B4-BE49-F238E27FC236}">
                <a16:creationId xmlns:a16="http://schemas.microsoft.com/office/drawing/2014/main" id="{D27585C2-9489-61AE-B1BE-79EC0C7165F8}"/>
              </a:ext>
            </a:extLst>
          </p:cNvPr>
          <p:cNvSpPr>
            <a:spLocks noGrp="1"/>
          </p:cNvSpPr>
          <p:nvPr>
            <p:ph idx="1"/>
          </p:nvPr>
        </p:nvSpPr>
        <p:spPr>
          <a:xfrm>
            <a:off x="838201" y="2623381"/>
            <a:ext cx="3888528" cy="3553581"/>
          </a:xfrm>
        </p:spPr>
        <p:txBody>
          <a:bodyPr>
            <a:normAutofit/>
          </a:bodyPr>
          <a:lstStyle/>
          <a:p>
            <a:r>
              <a:rPr lang="en-GB" sz="1700"/>
              <a:t>We cover a large geographical footprint (all of North of England)</a:t>
            </a:r>
          </a:p>
          <a:p>
            <a:r>
              <a:rPr lang="en-GB" sz="1700"/>
              <a:t>We offer CBT for gambling addiction </a:t>
            </a:r>
          </a:p>
          <a:p>
            <a:r>
              <a:rPr lang="en-GB" sz="1700"/>
              <a:t>Service opened Leeds clinic in 2019, then Salford and Sunderland in early 2020</a:t>
            </a:r>
          </a:p>
          <a:p>
            <a:r>
              <a:rPr lang="en-GB" sz="1700"/>
              <a:t>Initially offered face-to-face or telephone appointments</a:t>
            </a:r>
          </a:p>
          <a:p>
            <a:r>
              <a:rPr lang="en-GB" sz="1700"/>
              <a:t>Pandemic in 2020 led to whole team working from home</a:t>
            </a:r>
          </a:p>
          <a:p>
            <a:r>
              <a:rPr lang="en-GB" sz="1700"/>
              <a:t>Had to think creatively about how to continue to reach service users</a:t>
            </a:r>
          </a:p>
        </p:txBody>
      </p:sp>
      <p:pic>
        <p:nvPicPr>
          <p:cNvPr id="4" name="Picture 3">
            <a:extLst>
              <a:ext uri="{FF2B5EF4-FFF2-40B4-BE49-F238E27FC236}">
                <a16:creationId xmlns:a16="http://schemas.microsoft.com/office/drawing/2014/main" id="{EA9FBB8E-1B6A-2B87-B716-036FD76CED9D}"/>
              </a:ext>
            </a:extLst>
          </p:cNvPr>
          <p:cNvPicPr>
            <a:picLocks noChangeAspect="1"/>
          </p:cNvPicPr>
          <p:nvPr/>
        </p:nvPicPr>
        <p:blipFill>
          <a:blip r:embed="rId2"/>
          <a:stretch>
            <a:fillRect/>
          </a:stretch>
        </p:blipFill>
        <p:spPr>
          <a:xfrm>
            <a:off x="6800986" y="2111081"/>
            <a:ext cx="4747547" cy="2664181"/>
          </a:xfrm>
          <a:prstGeom prst="rect">
            <a:avLst/>
          </a:prstGeom>
        </p:spPr>
      </p:pic>
    </p:spTree>
    <p:extLst>
      <p:ext uri="{BB962C8B-B14F-4D97-AF65-F5344CB8AC3E}">
        <p14:creationId xmlns:p14="http://schemas.microsoft.com/office/powerpoint/2010/main" val="1407121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4AC2DF-66CE-D65C-1C9F-2A2D1706C932}"/>
              </a:ext>
            </a:extLst>
          </p:cNvPr>
          <p:cNvSpPr>
            <a:spLocks noGrp="1"/>
          </p:cNvSpPr>
          <p:nvPr>
            <p:ph type="title"/>
          </p:nvPr>
        </p:nvSpPr>
        <p:spPr>
          <a:xfrm>
            <a:off x="621792" y="1161288"/>
            <a:ext cx="3602736" cy="4526280"/>
          </a:xfrm>
        </p:spPr>
        <p:txBody>
          <a:bodyPr>
            <a:normAutofit/>
          </a:bodyPr>
          <a:lstStyle/>
          <a:p>
            <a:r>
              <a:rPr lang="en-GB" sz="4000"/>
              <a:t>Reaching service users during the pandemic</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7B884870-5B2F-00A6-CD0F-E42C1ECC8EDF}"/>
              </a:ext>
            </a:extLst>
          </p:cNvPr>
          <p:cNvGraphicFramePr>
            <a:graphicFrameLocks noGrp="1"/>
          </p:cNvGraphicFramePr>
          <p:nvPr>
            <p:ph idx="1"/>
            <p:extLst>
              <p:ext uri="{D42A27DB-BD31-4B8C-83A1-F6EECF244321}">
                <p14:modId xmlns:p14="http://schemas.microsoft.com/office/powerpoint/2010/main" val="2021159767"/>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9815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E9031-4B5D-3F23-13BA-6BF958ED5792}"/>
              </a:ext>
            </a:extLst>
          </p:cNvPr>
          <p:cNvSpPr>
            <a:spLocks noGrp="1"/>
          </p:cNvSpPr>
          <p:nvPr>
            <p:ph type="title"/>
          </p:nvPr>
        </p:nvSpPr>
        <p:spPr>
          <a:xfrm>
            <a:off x="686834" y="1153572"/>
            <a:ext cx="3200400" cy="4461163"/>
          </a:xfrm>
        </p:spPr>
        <p:txBody>
          <a:bodyPr>
            <a:normAutofit/>
          </a:bodyPr>
          <a:lstStyle/>
          <a:p>
            <a:r>
              <a:rPr lang="en-GB">
                <a:solidFill>
                  <a:srgbClr val="FFFFFF"/>
                </a:solidFill>
              </a:rPr>
              <a:t>Working remotely- current service model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38C3F65-E307-B585-FBCE-AA73D63C0206}"/>
              </a:ext>
            </a:extLst>
          </p:cNvPr>
          <p:cNvSpPr>
            <a:spLocks noGrp="1"/>
          </p:cNvSpPr>
          <p:nvPr>
            <p:ph idx="1"/>
          </p:nvPr>
        </p:nvSpPr>
        <p:spPr>
          <a:xfrm>
            <a:off x="4447308" y="591344"/>
            <a:ext cx="6906491" cy="5585619"/>
          </a:xfrm>
        </p:spPr>
        <p:txBody>
          <a:bodyPr anchor="ctr">
            <a:normAutofit/>
          </a:bodyPr>
          <a:lstStyle/>
          <a:p>
            <a:r>
              <a:rPr lang="en-GB" dirty="0"/>
              <a:t>Hybrid model of working for all staff  (at least two days in the office per week, as well as working from home)</a:t>
            </a:r>
          </a:p>
          <a:p>
            <a:r>
              <a:rPr lang="en-GB" dirty="0"/>
              <a:t>Referrals processed electronically</a:t>
            </a:r>
          </a:p>
          <a:p>
            <a:r>
              <a:rPr lang="en-GB" dirty="0"/>
              <a:t>Groups delivered online</a:t>
            </a:r>
          </a:p>
          <a:p>
            <a:r>
              <a:rPr lang="en-GB" dirty="0"/>
              <a:t>Assessments and individual therapy sessions can be conducted remotely or face-to-face</a:t>
            </a:r>
          </a:p>
          <a:p>
            <a:r>
              <a:rPr lang="en-GB" dirty="0"/>
              <a:t>Data collected and disseminated electronically </a:t>
            </a:r>
          </a:p>
          <a:p>
            <a:pPr marL="0" indent="0">
              <a:buNone/>
            </a:pPr>
            <a:endParaRPr lang="en-GB" dirty="0"/>
          </a:p>
        </p:txBody>
      </p:sp>
    </p:spTree>
    <p:extLst>
      <p:ext uri="{BB962C8B-B14F-4D97-AF65-F5344CB8AC3E}">
        <p14:creationId xmlns:p14="http://schemas.microsoft.com/office/powerpoint/2010/main" val="114162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75C2F4-07B8-ADE0-45A5-6D0C3E9879F0}"/>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Remote model – referral process</a:t>
            </a:r>
          </a:p>
        </p:txBody>
      </p:sp>
      <p:graphicFrame>
        <p:nvGraphicFramePr>
          <p:cNvPr id="5" name="Content Placeholder 2">
            <a:extLst>
              <a:ext uri="{FF2B5EF4-FFF2-40B4-BE49-F238E27FC236}">
                <a16:creationId xmlns:a16="http://schemas.microsoft.com/office/drawing/2014/main" id="{A069188D-5848-AF24-F846-9406B027BC0E}"/>
              </a:ext>
            </a:extLst>
          </p:cNvPr>
          <p:cNvGraphicFramePr>
            <a:graphicFrameLocks noGrp="1"/>
          </p:cNvGraphicFramePr>
          <p:nvPr>
            <p:ph idx="1"/>
            <p:extLst>
              <p:ext uri="{D42A27DB-BD31-4B8C-83A1-F6EECF244321}">
                <p14:modId xmlns:p14="http://schemas.microsoft.com/office/powerpoint/2010/main" val="339762561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2000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DFA7998-9920-2269-9CDA-8F8F7728BDAA}"/>
              </a:ext>
            </a:extLst>
          </p:cNvPr>
          <p:cNvPicPr>
            <a:picLocks noChangeAspect="1"/>
          </p:cNvPicPr>
          <p:nvPr/>
        </p:nvPicPr>
        <p:blipFill>
          <a:blip r:embed="rId2"/>
          <a:stretch>
            <a:fillRect/>
          </a:stretch>
        </p:blipFill>
        <p:spPr>
          <a:xfrm>
            <a:off x="812799" y="457200"/>
            <a:ext cx="10566401" cy="5943600"/>
          </a:xfrm>
          <a:prstGeom prst="rect">
            <a:avLst/>
          </a:prstGeom>
        </p:spPr>
      </p:pic>
    </p:spTree>
    <p:extLst>
      <p:ext uri="{BB962C8B-B14F-4D97-AF65-F5344CB8AC3E}">
        <p14:creationId xmlns:p14="http://schemas.microsoft.com/office/powerpoint/2010/main" val="1671862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3804407-70B8-7AD0-C9F3-DD0AC6BC6A15}"/>
              </a:ext>
            </a:extLst>
          </p:cNvPr>
          <p:cNvPicPr>
            <a:picLocks noGrp="1" noChangeAspect="1"/>
          </p:cNvPicPr>
          <p:nvPr>
            <p:ph idx="1"/>
          </p:nvPr>
        </p:nvPicPr>
        <p:blipFill>
          <a:blip r:embed="rId2"/>
          <a:stretch>
            <a:fillRect/>
          </a:stretch>
        </p:blipFill>
        <p:spPr>
          <a:xfrm>
            <a:off x="812799" y="457200"/>
            <a:ext cx="10566401" cy="5943600"/>
          </a:xfrm>
          <a:prstGeom prst="rect">
            <a:avLst/>
          </a:prstGeom>
        </p:spPr>
      </p:pic>
    </p:spTree>
    <p:extLst>
      <p:ext uri="{BB962C8B-B14F-4D97-AF65-F5344CB8AC3E}">
        <p14:creationId xmlns:p14="http://schemas.microsoft.com/office/powerpoint/2010/main" val="2933853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37ddd131-52dd-4d8d-b09b-fb89da70848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D1DB7C567E534EBD8A4A7548A80880" ma:contentTypeVersion="18" ma:contentTypeDescription="Create a new document." ma:contentTypeScope="" ma:versionID="063c9ad03849c679f393da42530083fc">
  <xsd:schema xmlns:xsd="http://www.w3.org/2001/XMLSchema" xmlns:xs="http://www.w3.org/2001/XMLSchema" xmlns:p="http://schemas.microsoft.com/office/2006/metadata/properties" xmlns:ns1="http://schemas.microsoft.com/sharepoint/v3" xmlns:ns3="37ddd131-52dd-4d8d-b09b-fb89da708480" xmlns:ns4="c8e67e0c-ded4-4a57-8f53-12697efaa0d6" targetNamespace="http://schemas.microsoft.com/office/2006/metadata/properties" ma:root="true" ma:fieldsID="88c5ead1f7ea8ab399a907fe80a33fbc" ns1:_="" ns3:_="" ns4:_="">
    <xsd:import namespace="http://schemas.microsoft.com/sharepoint/v3"/>
    <xsd:import namespace="37ddd131-52dd-4d8d-b09b-fb89da708480"/>
    <xsd:import namespace="c8e67e0c-ded4-4a57-8f53-12697efaa0d6"/>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ddd131-52dd-4d8d-b09b-fb89da7084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e67e0c-ded4-4a57-8f53-12697efaa0d6"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1671EA-F586-4E86-AA36-6443EF574055}">
  <ds:schemaRefs>
    <ds:schemaRef ds:uri="http://purl.org/dc/elements/1.1/"/>
    <ds:schemaRef ds:uri="http://purl.org/dc/dcmitype/"/>
    <ds:schemaRef ds:uri="c8e67e0c-ded4-4a57-8f53-12697efaa0d6"/>
    <ds:schemaRef ds:uri="http://purl.org/dc/terms/"/>
    <ds:schemaRef ds:uri="http://schemas.microsoft.com/sharepoint/v3"/>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37ddd131-52dd-4d8d-b09b-fb89da708480"/>
    <ds:schemaRef ds:uri="http://schemas.microsoft.com/office/2006/metadata/properties"/>
  </ds:schemaRefs>
</ds:datastoreItem>
</file>

<file path=customXml/itemProps2.xml><?xml version="1.0" encoding="utf-8"?>
<ds:datastoreItem xmlns:ds="http://schemas.openxmlformats.org/officeDocument/2006/customXml" ds:itemID="{DA693164-3C79-45C9-B794-85293854AE36}">
  <ds:schemaRefs>
    <ds:schemaRef ds:uri="http://schemas.microsoft.com/sharepoint/v3/contenttype/forms"/>
  </ds:schemaRefs>
</ds:datastoreItem>
</file>

<file path=customXml/itemProps3.xml><?xml version="1.0" encoding="utf-8"?>
<ds:datastoreItem xmlns:ds="http://schemas.openxmlformats.org/officeDocument/2006/customXml" ds:itemID="{6A3C084F-FB32-451C-A8BA-134FB4DB1E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ddd131-52dd-4d8d-b09b-fb89da708480"/>
    <ds:schemaRef ds:uri="c8e67e0c-ded4-4a57-8f53-12697efaa0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5878</TotalTime>
  <Words>1601</Words>
  <Application>Microsoft Office PowerPoint</Application>
  <PresentationFormat>Widescreen</PresentationFormat>
  <Paragraphs>138</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Working remotely in a gambling service: Challenges and opportunities</vt:lpstr>
      <vt:lpstr>PowerPoint Presentation</vt:lpstr>
      <vt:lpstr>Who are we?</vt:lpstr>
      <vt:lpstr>Background</vt:lpstr>
      <vt:lpstr>Reaching service users during the pandemic</vt:lpstr>
      <vt:lpstr>Working remotely- current service model</vt:lpstr>
      <vt:lpstr>Remote model – referral process</vt:lpstr>
      <vt:lpstr>PowerPoint Presentation</vt:lpstr>
      <vt:lpstr>PowerPoint Presentation</vt:lpstr>
      <vt:lpstr>PowerPoint Presentation</vt:lpstr>
      <vt:lpstr>PowerPoint Presentation</vt:lpstr>
      <vt:lpstr>PowerPoint Presentation</vt:lpstr>
      <vt:lpstr>PowerPoint Presentation</vt:lpstr>
      <vt:lpstr>Benefits</vt:lpstr>
      <vt:lpstr>Challenges</vt:lpstr>
      <vt:lpstr>Solutions</vt:lpstr>
      <vt:lpstr>Data collection</vt:lpstr>
      <vt:lpstr>PowerPoint Presentation</vt:lpstr>
      <vt:lpstr>PowerPoint Presentation</vt:lpstr>
      <vt:lpstr>PowerPoint Presentation</vt:lpstr>
      <vt:lpstr>Delivering groups online - benefits</vt:lpstr>
      <vt:lpstr>Delivering groups online - challenges</vt:lpstr>
      <vt:lpstr>Delivering groups online - challenges</vt:lpstr>
      <vt:lpstr>Delivering groups online - challenges</vt:lpstr>
      <vt:lpstr>Delivering groups online - solutions</vt:lpstr>
      <vt:lpstr>Solutions</vt:lpstr>
      <vt:lpstr>Solutions</vt:lpstr>
      <vt:lpstr>Considering safety of service users accessing group</vt:lpstr>
      <vt:lpstr>Delivering online therapy - benefits</vt:lpstr>
      <vt:lpstr>Considerations for online therapy</vt:lpstr>
      <vt:lpstr>Wellbeing of service users</vt:lpstr>
      <vt:lpstr>Benefits of mixed model of working</vt:lpstr>
      <vt:lpstr>Tips for hybrid working</vt:lpstr>
      <vt:lpstr>Tips for hybrid working</vt:lpstr>
      <vt:lpstr>Working from home</vt:lpstr>
      <vt:lpstr>Summary</vt:lpstr>
    </vt:vector>
  </TitlesOfParts>
  <Company>Leeds and York Partnership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remotely in a gambling service: Challenges and opportunities</dc:title>
  <dc:creator>BARCROFT, Rachel (LEEDS AND YORK PARTNERSHIP NHS FOUNDATION TRUST)</dc:creator>
  <cp:lastModifiedBy>Tierney, Laura</cp:lastModifiedBy>
  <cp:revision>3</cp:revision>
  <dcterms:created xsi:type="dcterms:W3CDTF">2023-12-27T13:32:08Z</dcterms:created>
  <dcterms:modified xsi:type="dcterms:W3CDTF">2024-01-11T11:51:44Z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0x01010058D1DB7C567E534EBD8A4A7548A80880</vt:lpwstr>
  </property>
</Properties>
</file>