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8" r:id="rId4"/>
    <p:sldId id="265" r:id="rId5"/>
    <p:sldId id="260" r:id="rId6"/>
    <p:sldId id="261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19999-513D-472D-ACD4-FA0774D87787}" v="56" dt="2024-01-10T16:15:31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8648-496F-4C51-A5F6-CBF4C0986912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BF94F-B859-40A9-9130-66913D32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4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are you on this curve? Where are your colleagues? Where are your team? Where is your organisation?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F94F-B859-40A9-9130-66913D324B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6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6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1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0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7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6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5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7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E383-5E75-4B5A-9002-0F4B6F507FBD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B925B-332A-4AAF-B6DD-AD19A33F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48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.nhs.uk/connect.ti/MHRH/view?objectId=2845921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2B388-E8EA-9672-57B1-0BAA96A8E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GB" sz="6600"/>
              <a:t>Digital inclusion – from policy to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D0C66-9DA4-E3A2-7AFA-2ACEEA05A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(or the top 4 things you need to know about Digital Mental Health)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2883D-1D08-0791-9704-3F4965E69011}"/>
              </a:ext>
            </a:extLst>
          </p:cNvPr>
          <p:cNvSpPr txBox="1"/>
          <p:nvPr/>
        </p:nvSpPr>
        <p:spPr>
          <a:xfrm>
            <a:off x="9768689" y="5911912"/>
            <a:ext cx="220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Ayesha Rahim</a:t>
            </a:r>
          </a:p>
          <a:p>
            <a:r>
              <a:rPr lang="en-GB" dirty="0"/>
              <a:t>Feb 2024</a:t>
            </a:r>
          </a:p>
        </p:txBody>
      </p:sp>
    </p:spTree>
    <p:extLst>
      <p:ext uri="{BB962C8B-B14F-4D97-AF65-F5344CB8AC3E}">
        <p14:creationId xmlns:p14="http://schemas.microsoft.com/office/powerpoint/2010/main" val="2810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D821A-6EE2-60C5-75FD-D43C0ABC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Who am I?</a:t>
            </a: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15B97-4987-D362-9478-BD6321BC9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/>
              <a:t>Psychiatrist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/>
              <a:t>Chief Medical Information Officer (SABP trust)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/>
              <a:t>Clinical Lead for Digital Mental Health (NHSE)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D1A600-1A1B-CC28-54B6-17BF00919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9" r="1767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40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C5490-9822-820C-D758-DCBD6B59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is Digital Mental Health important?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E3EE1-051A-2DF0-1DBA-C77461E96D72}"/>
              </a:ext>
            </a:extLst>
          </p:cNvPr>
          <p:cNvSpPr>
            <a:spLocks/>
          </p:cNvSpPr>
          <p:nvPr/>
        </p:nvSpPr>
        <p:spPr>
          <a:xfrm>
            <a:off x="841248" y="2051079"/>
            <a:ext cx="5125443" cy="3238426"/>
          </a:xfrm>
          <a:prstGeom prst="rect">
            <a:avLst/>
          </a:prstGeom>
        </p:spPr>
        <p:txBody>
          <a:bodyPr/>
          <a:lstStyle/>
          <a:p>
            <a:pPr marL="240030" indent="-240030" defTabSz="3840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we introduce the personal to the impersonal? </a:t>
            </a:r>
          </a:p>
          <a:p>
            <a:pPr marL="240030" indent="-240030" defTabSz="3840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already here!</a:t>
            </a:r>
          </a:p>
          <a:p>
            <a:pPr marL="697230" lvl="1" indent="-240030" defTabSz="3840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Video consultations</a:t>
            </a:r>
          </a:p>
          <a:p>
            <a:pPr marL="697230" lvl="1" indent="-240030" defTabSz="3840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</a:t>
            </a:r>
          </a:p>
          <a:p>
            <a:pPr marL="697230" lvl="1" indent="-240030" defTabSz="3840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SU access to notes</a:t>
            </a:r>
            <a:endParaRPr lang="en-GB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FF5D0-4CB9-CB39-54B3-B73BAA4AC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139" y="1737360"/>
            <a:ext cx="3693178" cy="2916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63DF9A-AC68-0CD3-447C-4F769D3A55A9}"/>
              </a:ext>
            </a:extLst>
          </p:cNvPr>
          <p:cNvSpPr txBox="1"/>
          <p:nvPr/>
        </p:nvSpPr>
        <p:spPr>
          <a:xfrm>
            <a:off x="6807939" y="4953696"/>
            <a:ext cx="4230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4048">
              <a:spcAft>
                <a:spcPts val="600"/>
              </a:spcAft>
            </a:pPr>
            <a:r>
              <a:rPr lang="en-GB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computer will never be able to put its hand on your shoulder and tell you that everything is going to be ok [paraphrased]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22404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C5490-9822-820C-D758-DCBD6B59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is Digital Mental Health important?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898B4-0E84-57DA-9E48-1034F040A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710831"/>
            <a:ext cx="7214616" cy="34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9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142508D-DCB4-49FC-885E-2CF85330E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2791DBF5-3FCA-4011-AF8A-650D650F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D964C04B-075F-470A-BC51-AF7231465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6CEF1-74C6-16B3-C10B-1C2251C2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What’s happening nationally?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AB58F-FDBA-4575-9E72-86B7F843F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D78486-07CC-4AFC-93CC-B95A73D0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6116D125-4E84-46C7-5588-311864F06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70" y="912704"/>
            <a:ext cx="2168661" cy="1425894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6C7C3F2C-3C1E-26D2-4216-B2AA4445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10" y="667425"/>
            <a:ext cx="2167128" cy="1912490"/>
          </a:xfrm>
          <a:prstGeom prst="rect">
            <a:avLst/>
          </a:prstGeom>
        </p:spPr>
      </p:pic>
      <p:pic>
        <p:nvPicPr>
          <p:cNvPr id="19" name="Picture 18" descr="A screenshot of a medical checklist&#10;&#10;Description automatically generated">
            <a:extLst>
              <a:ext uri="{FF2B5EF4-FFF2-40B4-BE49-F238E27FC236}">
                <a16:creationId xmlns:a16="http://schemas.microsoft.com/office/drawing/2014/main" id="{7D5699C0-BB2E-FD2E-44E2-217A1C153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921" y="2844248"/>
            <a:ext cx="5193671" cy="34667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E8AF-F0EB-55B4-0390-7CC73A4BA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518" y="2525830"/>
            <a:ext cx="3582286" cy="422584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/>
              <a:t>Big focus on Electronic Patient Records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They need to be better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/>
              <a:t>Patient Engagement Platforms (PEPs)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Democratisation of health data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/>
              <a:t>Early Value Assessment (EVA) process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How do we know what tech e.g. apps are safe and effective to recommend?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3FF1654A-C7DD-924A-FE58-850EFA6F9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317" y="880110"/>
            <a:ext cx="2277758" cy="12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239DB-8B4E-49CD-C46A-717CA001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 Inclusion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87C0-F461-238F-8E70-A61C2D012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Expand choice, not restrict choice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 sz="2200" dirty="0"/>
              <a:t>Psychologists as agents for change/advocates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Opportunity to reduce health inequalities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6A4F6-581B-FE07-41A2-AEF97F07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60920"/>
            <a:ext cx="6903720" cy="49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239DB-8B4E-49CD-C46A-717CA001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Digital Inclusion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87C0-F461-238F-8E70-A61C2D012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The Well, Lytham St Annes – charity supporting people with addictions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61A7F-BE55-8B20-3186-89981A648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4" r="4278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0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23153-89F1-646C-EF92-F0400039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Practical tips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EBA15-7D2D-AA4D-A8AF-88A83E288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Make contact with your organisation’s digital team e.g. CCIO – what’s on your trust roadmap?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Challenge transformation meetings you attend – how are you working with Experts by Experience?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Sign up to the NHS England Futures page and look at the resources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/>
              <a:t>DMH priorities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/>
              <a:t>Inclusive Digital Transformation in MH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AC410-C106-2675-111F-B908C837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40080"/>
            <a:ext cx="4419919" cy="4639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96DCD-BCFB-B4DE-4CA3-C1D97721B2CC}"/>
              </a:ext>
            </a:extLst>
          </p:cNvPr>
          <p:cNvSpPr txBox="1"/>
          <p:nvPr/>
        </p:nvSpPr>
        <p:spPr>
          <a:xfrm>
            <a:off x="7326903" y="5422213"/>
            <a:ext cx="389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https://future.nhs.uk/connect.ti/MHRH/view?objectId=28459216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62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96A30-426C-8651-9F6A-10A2555E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 dirty="0"/>
              <a:t>The top 4 things you need to know…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073A9-D22F-0B84-10E6-20685C5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356" y="1304593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Digital Mental Health isn’t coming – it’s already here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Psychologists could be the key to holding Mental Health to account for how we do this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Focusing on seldom heard voices is our chance to reduce inequalities, through digital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There are lots of like-minded colleagues passionate about this – seek them out! </a:t>
            </a:r>
            <a:endParaRPr lang="en-GB" sz="2200" dirty="0"/>
          </a:p>
          <a:p>
            <a:pPr marL="514350" indent="-514350">
              <a:buFont typeface="+mj-lt"/>
              <a:buAutoNum type="arabicPeriod"/>
            </a:pPr>
            <a:endParaRPr lang="en-GB" sz="2200" dirty="0"/>
          </a:p>
          <a:p>
            <a:pPr marL="514350" indent="-514350">
              <a:buFont typeface="+mj-lt"/>
              <a:buAutoNum type="arabicPeriod"/>
            </a:pPr>
            <a:endParaRPr lang="en-GB" sz="2200" dirty="0"/>
          </a:p>
          <a:p>
            <a:pPr marL="514350" indent="-514350">
              <a:buFont typeface="+mj-lt"/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217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1918</TotalTime>
  <Words>354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Digital inclusion – from policy to practice</vt:lpstr>
      <vt:lpstr>Who am I?</vt:lpstr>
      <vt:lpstr>Why is Digital Mental Health important?</vt:lpstr>
      <vt:lpstr>Why is Digital Mental Health important?</vt:lpstr>
      <vt:lpstr>What’s happening nationally?</vt:lpstr>
      <vt:lpstr>Digital Inclusion</vt:lpstr>
      <vt:lpstr>Digital Inclusion</vt:lpstr>
      <vt:lpstr>Practical tips</vt:lpstr>
      <vt:lpstr>The top 4 things you need to know…</vt:lpstr>
    </vt:vector>
  </TitlesOfParts>
  <Company>SABP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inclusion – from policy to practice</dc:title>
  <dc:creator>Dr Ayesha Rahim</dc:creator>
  <cp:lastModifiedBy>Tierney, Laura</cp:lastModifiedBy>
  <cp:revision>2</cp:revision>
  <dcterms:created xsi:type="dcterms:W3CDTF">2024-01-08T13:09:40Z</dcterms:created>
  <dcterms:modified xsi:type="dcterms:W3CDTF">2024-01-11T11:52:19Z</dcterms:modified>
</cp:coreProperties>
</file>